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87" r:id="rId23"/>
    <p:sldId id="289" r:id="rId24"/>
    <p:sldId id="290" r:id="rId25"/>
    <p:sldId id="291" r:id="rId26"/>
    <p:sldId id="293" r:id="rId27"/>
    <p:sldId id="294" r:id="rId28"/>
    <p:sldId id="297" r:id="rId29"/>
    <p:sldId id="298" r:id="rId30"/>
    <p:sldId id="303" r:id="rId31"/>
    <p:sldId id="304" r:id="rId32"/>
    <p:sldId id="305" r:id="rId33"/>
    <p:sldId id="299" r:id="rId34"/>
    <p:sldId id="278" r:id="rId35"/>
    <p:sldId id="279" r:id="rId36"/>
    <p:sldId id="280" r:id="rId37"/>
    <p:sldId id="281" r:id="rId38"/>
    <p:sldId id="282" r:id="rId39"/>
    <p:sldId id="283" r:id="rId40"/>
    <p:sldId id="284" r:id="rId41"/>
    <p:sldId id="285" r:id="rId42"/>
  </p:sldIdLst>
  <p:sldSz cx="9144000" cy="5143500" type="screen16x9"/>
  <p:notesSz cx="6858000" cy="9144000"/>
  <p:embeddedFontLst>
    <p:embeddedFont>
      <p:font typeface="Barlow" panose="00000500000000000000" pitchFamily="2" charset="0"/>
      <p:regular r:id="rId44"/>
      <p:bold r:id="rId45"/>
      <p:italic r:id="rId46"/>
      <p:boldItalic r:id="rId47"/>
    </p:embeddedFont>
    <p:embeddedFont>
      <p:font typeface="Barlow ExtraLight" panose="00000300000000000000" pitchFamily="2" charset="0"/>
      <p:regular r:id="rId48"/>
      <p:bold r:id="rId49"/>
      <p:italic r:id="rId50"/>
      <p:boldItalic r:id="rId51"/>
    </p:embeddedFont>
    <p:embeddedFont>
      <p:font typeface="Barlow Light" panose="00000400000000000000" pitchFamily="2" charset="0"/>
      <p:regular r:id="rId52"/>
      <p:bold r:id="rId53"/>
      <p:italic r:id="rId54"/>
      <p:boldItalic r:id="rId55"/>
    </p:embeddedFont>
    <p:embeddedFont>
      <p:font typeface="Barlow Medium" panose="00000600000000000000" pitchFamily="2" charset="0"/>
      <p:regular r:id="rId56"/>
      <p:bold r:id="rId57"/>
      <p:italic r:id="rId58"/>
      <p:boldItalic r:id="rId59"/>
    </p:embeddedFont>
    <p:embeddedFont>
      <p:font typeface="Hepta Slab" panose="020B0604020202020204" charset="0"/>
      <p:regular r:id="rId60"/>
      <p:bold r:id="rId61"/>
    </p:embeddedFont>
    <p:embeddedFont>
      <p:font typeface="Hepta Slab Light" panose="020B0604020202020204" charset="0"/>
      <p:regular r:id="rId62"/>
      <p:bold r:id="rId63"/>
    </p:embeddedFont>
    <p:embeddedFont>
      <p:font typeface="Hepta Slab Medium" panose="020B0604020202020204" charset="0"/>
      <p:regular r:id="rId64"/>
      <p:bold r:id="rId65"/>
    </p:embeddedFont>
    <p:embeddedFont>
      <p:font typeface="Old Standard TT" panose="020B0604020202020204" charset="0"/>
      <p:regular r:id="rId66"/>
      <p:bold r:id="rId67"/>
      <p:italic r:id="rId68"/>
    </p:embeddedFont>
    <p:embeddedFont>
      <p:font typeface="Roboto" panose="02000000000000000000" pitchFamily="2" charset="0"/>
      <p:regular r:id="rId69"/>
      <p:bold r:id="rId70"/>
      <p:italic r:id="rId71"/>
      <p:boldItalic r:id="rId72"/>
    </p:embeddedFont>
    <p:embeddedFont>
      <p:font typeface="Roboto SemiBold" panose="020B0604020202020204" charset="0"/>
      <p:regular r:id="rId73"/>
      <p:bold r:id="rId74"/>
      <p:italic r:id="rId75"/>
      <p:boldItalic r:id="rId76"/>
    </p:embeddedFont>
    <p:embeddedFont>
      <p:font typeface="Verdana" panose="020B060403050404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E8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ED06B8-77E0-494B-9898-D52723AD29BC}" v="391" dt="2025-03-24T18:30:06.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15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font" Target="fonts/font2.fntdata"/><Relationship Id="rId66" Type="http://schemas.openxmlformats.org/officeDocument/2006/relationships/font" Target="fonts/font23.fntdata"/><Relationship Id="rId61" Type="http://schemas.openxmlformats.org/officeDocument/2006/relationships/font" Target="fonts/font18.fntdata"/><Relationship Id="rId8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4T16:00:37.372"/>
    </inkml:context>
    <inkml:brush xml:id="br0">
      <inkml:brushProperty name="width" value="0.05" units="cm"/>
      <inkml:brushProperty name="height" value="0.05" units="cm"/>
      <inkml:brushProperty name="color" value="#FF0066"/>
    </inkml:brush>
  </inkml:definitions>
  <inkml:trace contextRef="#ctx0" brushRef="#br0">0 331 24575,'1811'0'0,"-1809"0"0,0 0 0,1 0 0,-1 0 0,1 0 0,-1 0 0,0-1 0,1 1 0,-1-1 0,0 1 0,1-1 0,-1 0 0,0 0 0,0 0 0,0 0 0,0 0 0,0-1 0,0 1 0,0-1 0,0 1 0,-1-1 0,3-2 0,-2 1 0,0-1 0,-1 0 0,1 0 0,-1 0 0,0 0 0,0 0 0,0 0 0,-1 0 0,1-1 0,-1 1 0,-1-7 0,1-23 0,-4-108 0,4 138 0,0 1 0,-1-1 0,1 0 0,-1 1 0,0-1 0,0 1 0,0-1 0,-1 1 0,1-1 0,-1 1 0,1 0 0,-1 0 0,0 0 0,-1 0 0,1 0 0,0 0 0,-4-3 0,2 4 0,0 0 0,0 0 0,0 0 0,0 0 0,-1 1 0,1-1 0,-1 1 0,1 0 0,-1 0 0,1 1 0,-1 0 0,1-1 0,-6 2 0,-1321 2 0,1305-2 0,-49 10 0,23-3 0,1 0 0,32-4 0,-1-1 0,-25 1 0,20-5 0,16 0 0,0 1 0,-1 0 0,1 1 0,0 0 0,-16 3 0,23-3 0,-1 0 0,1 0 0,0 0 0,0 0 0,0 0 0,0 0 0,0 1 0,0-1 0,0 1 0,0-1 0,1 1 0,-1 0 0,0 0 0,1 0 0,0 0 0,-1 0 0,1 0 0,0 0 0,0 0 0,0 0 0,0 0 0,1 1 0,-1-1 0,0 0 0,1 1 0,0-1 0,-1 3 0,1 7 14,0 0 0,1 0 1,0 0-1,0-1 0,6 21 0,2 15-1464,-7-32-5376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4T16:00:40.257"/>
    </inkml:context>
    <inkml:brush xml:id="br0">
      <inkml:brushProperty name="width" value="0.05" units="cm"/>
      <inkml:brushProperty name="height" value="0.05" units="cm"/>
      <inkml:brushProperty name="color" value="#FF0066"/>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4T16:01:04.754"/>
    </inkml:context>
    <inkml:brush xml:id="br0">
      <inkml:brushProperty name="width" value="0.035" units="cm"/>
      <inkml:brushProperty name="height" value="0.035" units="cm"/>
      <inkml:brushProperty name="color" value="#E71224"/>
    </inkml:brush>
  </inkml:definitions>
  <inkml:trace contextRef="#ctx0" brushRef="#br0">0 311 24575,'1'2'0,"-1"0"0,0 0 0,1-1 0,0 1 0,-1 0 0,1-1 0,0 1 0,0-1 0,0 1 0,0-1 0,0 1 0,0-1 0,0 0 0,0 0 0,1 1 0,-1-1 0,0 0 0,1 0 0,-1 0 0,1 0 0,0 0 0,-1-1 0,1 1 0,-1 0 0,1-1 0,0 0 0,0 1 0,-1-1 0,3 1 0,53 5 0,-57-6 0,525 0 0,-239-2 0,-264 3 0,-13 0 0,0-1 0,-1 0 0,1 0 0,15-3 0,-23 3 0,1-1 0,0 1 0,0-1 0,0 0 0,-1 0 0,1 1 0,0-1 0,-1 0 0,1 0 0,-1-1 0,1 1 0,-1 0 0,1 0 0,-1-1 0,0 1 0,0-1 0,1 1 0,-1-1 0,0 0 0,-1 1 0,1-1 0,0 0 0,0 0 0,-1 1 0,1-1 0,0-3 0,1-21 0,0 0 0,-2-1 0,-6-49 0,-13-21 0,20 94 0,-1 1 0,-1-1 0,1 1 0,0-1 0,-1 1 0,1-1 0,-1 1 0,0 0 0,0-1 0,0 1 0,0 0 0,0-1 0,0 1 0,-1 0 0,1 0 0,-1 0 0,1 0 0,-1 0 0,-3-2 0,2 2 0,-1 0 0,0 1 0,0-1 0,0 1 0,0 0 0,0 0 0,0 0 0,0 1 0,0-1 0,0 1 0,-7 1 0,-39 1 0,-90 17 0,91-11 0,1-1 0,-53-1 0,-361-7 0,460 1 0,0 0 0,-1 0 0,1 0 0,-1 0 0,1 0 0,0 1 0,-1-1 0,1 1 0,0-1 0,-1 1 0,1 0 0,0 0 0,0 0 0,0 0 0,0 1 0,0-1 0,0 0 0,0 1 0,0 0 0,0-1 0,-1 3 0,1 0 0,0-1 0,1 1 0,-1 0 0,1 0 0,0 0 0,0 0 0,0 0 0,1 0 0,-1 1 0,1-1 0,1 7 0,2 165-1365,-3-159-5461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4T16:01:40.289"/>
    </inkml:context>
    <inkml:brush xml:id="br0">
      <inkml:brushProperty name="width" value="0.035" units="cm"/>
      <inkml:brushProperty name="height" value="0.035" units="cm"/>
      <inkml:brushProperty name="color" value="#E71224"/>
    </inkml:brush>
  </inkml:definitions>
  <inkml:trace contextRef="#ctx0" brushRef="#br0">101 368 24575,'579'0'0,"-565"1"0,1 1 0,25 5 0,25 3 0,341-9 0,-196-3 0,-207 3 0,0-1 0,0 0 0,0 0 0,0 0 0,0 0 0,0-1 0,0 1 0,0-1 0,0 0 0,0 1 0,0-1 0,-1-1 0,1 1 0,0 0 0,-1-1 0,1 1 0,-1-1 0,1 0 0,-1 0 0,0 0 0,0 0 0,0 0 0,0 0 0,0-1 0,0 1 0,-1-1 0,1 1 0,-1-1 0,1 0 0,-1 0 0,0 1 0,0-1 0,0 0 0,-1 0 0,1 0 0,-1 0 0,0 0 0,0 0 0,0-5 0,-1-58 0,-1 55 0,1 1 0,0-1 0,1 0 0,1 1 0,-1-1 0,2 0 0,-1 1 0,2-1 0,-1 1 0,1 0 0,1 0 0,4-10 0,-6 18 0,-1-1 0,1 1 0,-1-1 0,1 1 0,-1-1 0,0 0 0,0 0 0,-1 1 0,1-1 0,0 0 0,-1 0 0,0 0 0,1 0 0,-1 0 0,-1 0 0,1 0 0,0 0 0,-1 1 0,1-1 0,-1 0 0,0 0 0,0 0 0,-2-4 0,1 5 0,0-1 0,0 1 0,-1 0 0,1-1 0,-1 1 0,1 0 0,-1 0 0,0 1 0,0-1 0,0 1 0,0-1 0,0 1 0,0 0 0,0 0 0,0 0 0,0 0 0,-1 1 0,1 0 0,0-1 0,-5 1 0,-272 1 0,114 1 0,-796-2 0,959 0 0,1-1 0,-1 1 0,1 0 0,0 1 0,-1-1 0,1 0 0,0 1 0,-1-1 0,1 1 0,0 0 0,0 0 0,-1 0 0,1 0 0,0 0 0,0 0 0,0 0 0,0 1 0,0-1 0,1 1 0,-1 0 0,-2 1 0,3 1 0,-1 0 0,0 0 0,1 0 0,0 0 0,-1 0 0,2 0 0,-1 0 0,0 0 0,1 0 0,0 0 0,0 7 0,0-10 0,0 34 0,1 0 0,2 0 0,9 44 0,-5-39 0,-6-31 0,0 1 0,0-1 0,1 0 0,0 1 0,1-1 0,0 0 0,1-1 0,0 1 0,0 0 0,7 9 0,-8-15 0,0-1 0,0 0 0,0 0 0,0 0 0,0-1 0,0 1 0,1-1 0,-1 0 0,1 1 0,-1-2 0,1 1 0,-1 0 0,1-1 0,6 1 0,60-4 0,-39 1 0,67 3 0,54-3 0,-143 0 0,-1 1 0,0-1 0,0-1 0,1 0 0,9-5 0,-10 4 0,1 1 0,-1 0 0,1 0 0,13-2 0,30 1 0,93 4 0,-53 2 0,100-2-1365,-175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3b1c201a0a_3_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33b1c201a0a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3b1c201a0a_3_4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3b1c201a0a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3b1c201a0a_3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3b1c201a0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3b1c201a0a_3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3b1c201a0a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3b1c201a0a_3_5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3b1c201a0a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3b1c201a0a_3_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3b1c201a0a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3b1c201a0a_3_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3b1c201a0a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3b1c201a0a_3_1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3b1c201a0a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3b1c201a0a_3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3b1c201a0a_3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3b1c201a0a_3_15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33b1c201a0a_3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33b1c201a0a_3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87D0278F-0029-1670-E26F-5462CCDE8ECC}"/>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9CE8B151-50DF-50DF-EA9A-2E45191C95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76E85D6E-83B3-44D7-2CCE-0801C8B557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35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5C31B5DE-E763-0EE7-1F8B-503C6D8D042B}"/>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23ADAC6D-0C21-B757-B87C-4EF449B62F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7CB20E0F-21E3-0C8E-24D3-6E6E65A2F7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004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38B69DC6-7E25-7402-305B-A437B0E27500}"/>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5817D9D9-E1FB-6CD3-9806-AA51C2575E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351E317D-67B8-1519-4BE5-980D052C44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4829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E85C97A1-AE48-5BF9-DC19-6795C4D3F08C}"/>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EE68F809-F507-F000-235A-F87E568634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949953BC-A5DD-4EFC-BE35-5CA0B94A1C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4562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C2AB4C33-9774-8813-7AD5-6192E8565844}"/>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1A9A846F-F8C1-59ED-09BC-CAC0EB36BA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C1C80FF2-7F65-6AAF-38AF-74C416C575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696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31293A5B-BEB5-A8E3-D9CB-90E9FF5D20BE}"/>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64A7710A-1F88-E84C-0489-C363344FB6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3A900D37-8632-B174-0D9F-51837686CC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655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D3FE4C45-CC41-988F-FF08-FA40829F8308}"/>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7D4DA793-B5A0-7489-1AA0-510F4ACD4B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0871E424-BF75-B5EF-A3DB-1F7FA843E4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806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A4BD1459-62C2-A7FE-CE4F-66F3415AFCCB}"/>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6436174F-A50C-FBEF-BE0F-15801FF3E7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8D8E7023-09D4-66D2-25DA-F5B7B8B14D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778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41452ABC-5520-EC39-12DC-B305C2E0C10C}"/>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6C739DD2-11F6-B335-9F59-1B39A50BA6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05A059C8-0725-BD42-7AC4-465A03E03D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31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c6f90357f_0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Manage Faults example: An IT team sets up Cacti to monitor disk space on a database server. When free space drops below 10%, Cacti automatically sends an email alert to the team. This allows them to clean up unnecessary files before the disk fills completely and causes database failures.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9514A5CF-C747-0893-12F2-226421326A61}"/>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D5A0154A-1336-ACF4-624D-174A4741A4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9146D755-4010-5CA4-9458-3506F6F6FD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4415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26C679EB-F692-2DE9-708B-39B4D4B49E89}"/>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6EA629B3-FE3C-E82A-8004-9B309F326F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4F814DD3-2326-3A5A-088A-9A8D45151C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268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D80D8A2C-FE77-9FF5-4358-8EAA3A10697C}"/>
            </a:ext>
          </a:extLst>
        </p:cNvPr>
        <p:cNvGrpSpPr/>
        <p:nvPr/>
      </p:nvGrpSpPr>
      <p:grpSpPr>
        <a:xfrm>
          <a:off x="0" y="0"/>
          <a:ext cx="0" cy="0"/>
          <a:chOff x="0" y="0"/>
          <a:chExt cx="0" cy="0"/>
        </a:xfrm>
      </p:grpSpPr>
      <p:sp>
        <p:nvSpPr>
          <p:cNvPr id="521" name="Google Shape;521;g33b1c201a0a_3_159:notes">
            <a:extLst>
              <a:ext uri="{FF2B5EF4-FFF2-40B4-BE49-F238E27FC236}">
                <a16:creationId xmlns:a16="http://schemas.microsoft.com/office/drawing/2014/main" id="{6F2D867C-DB28-20CE-0682-00B10DE560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33b1c201a0a_3_159:notes">
            <a:extLst>
              <a:ext uri="{FF2B5EF4-FFF2-40B4-BE49-F238E27FC236}">
                <a16:creationId xmlns:a16="http://schemas.microsoft.com/office/drawing/2014/main" id="{22C9C0F7-19E3-CA11-D621-07608FB2B3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388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3b1c201a0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33b1c201a0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3b1c201a0a_0_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3b1c201a0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SNMP: </a:t>
            </a:r>
            <a:r>
              <a:rPr lang="en"/>
              <a:t>Simple Network Management Protocol (SNMP) is an Internet Standard protocol used for managing and monitoring network-connected devices in IP networks.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3b1c201a0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3b1c201a0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c6f90357f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3b1de5a32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3b1de5a32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3b1c201a0a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33b1c201a0a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3b1c201a0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3b1c201a0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3b1c201a0a_0_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3b1c201a0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Automate Configuration </a:t>
            </a:r>
            <a:r>
              <a:rPr lang="en" sz="1200">
                <a:solidFill>
                  <a:schemeClr val="dk1"/>
                </a:solidFill>
                <a:latin typeface="Roboto"/>
                <a:ea typeface="Roboto"/>
                <a:cs typeface="Roboto"/>
                <a:sym typeface="Roboto"/>
              </a:rPr>
              <a:t>Example: A school needs to monitor 50 identical classroom computers. Instead of configuring each one manually, we can create a single template in Cacti that monitors CPU, memory, and network usage. We apply this template to all computers at once, saving hours of configuration time.</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Scale Efficiently Example: A retail chain with 200 stores uses Cacti to monitor all locations. Each store has a small collector that gathers data from local devices (cash registers, Wi-Fi, security cameras). These collectors send summarized data to the central Cacti server, allowing headquarters to monitor the entire operation without overwhelming the network or central server.</a:t>
            </a:r>
            <a:endParaRPr sz="1200">
              <a:solidFill>
                <a:schemeClr val="dk1"/>
              </a:solidFill>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3b1de5a32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33b1de5a32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c6f9035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c6f90357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3b1c201a0a_3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3b1c201a0a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3b1c201a0a_3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3b1c201a0a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62" name="Google Shape;6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69" name="Google Shape;6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_1">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3" name="Google Shape;73;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4" name="Google Shape;7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0" name="Google Shape;80;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1" name="Google Shape;8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4" name="Google Shape;8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85"/>
        <p:cNvGrpSpPr/>
        <p:nvPr/>
      </p:nvGrpSpPr>
      <p:grpSpPr>
        <a:xfrm>
          <a:off x="0" y="0"/>
          <a:ext cx="0" cy="0"/>
          <a:chOff x="0" y="0"/>
          <a:chExt cx="0" cy="0"/>
        </a:xfrm>
      </p:grpSpPr>
      <p:sp>
        <p:nvSpPr>
          <p:cNvPr id="86" name="Google Shape;86;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8" name="Google Shape;88;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9" name="Google Shape;89;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1150">
              <a:spcBef>
                <a:spcPts val="0"/>
              </a:spcBef>
              <a:spcAft>
                <a:spcPts val="0"/>
              </a:spcAft>
              <a:buClr>
                <a:schemeClr val="lt1"/>
              </a:buClr>
              <a:buSzPts val="1300"/>
              <a:buChar char="■"/>
              <a:defRPr>
                <a:solidFill>
                  <a:schemeClr val="lt1"/>
                </a:solidFill>
              </a:defRPr>
            </a:lvl3pPr>
            <a:lvl4pPr marL="1828800" lvl="3" indent="-304800">
              <a:spcBef>
                <a:spcPts val="0"/>
              </a:spcBef>
              <a:spcAft>
                <a:spcPts val="0"/>
              </a:spcAft>
              <a:buClr>
                <a:schemeClr val="lt1"/>
              </a:buClr>
              <a:buSzPts val="12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2100">
              <a:spcBef>
                <a:spcPts val="0"/>
              </a:spcBef>
              <a:spcAft>
                <a:spcPts val="0"/>
              </a:spcAft>
              <a:buClr>
                <a:schemeClr val="lt1"/>
              </a:buClr>
              <a:buSzPts val="1000"/>
              <a:buChar char="■"/>
              <a:defRPr>
                <a:solidFill>
                  <a:schemeClr val="lt1"/>
                </a:solidFill>
              </a:defRPr>
            </a:lvl6pPr>
            <a:lvl7pPr marL="3200400" lvl="6" indent="-285750">
              <a:spcBef>
                <a:spcPts val="0"/>
              </a:spcBef>
              <a:spcAft>
                <a:spcPts val="0"/>
              </a:spcAft>
              <a:buClr>
                <a:schemeClr val="lt1"/>
              </a:buClr>
              <a:buSzPts val="900"/>
              <a:buChar char="●"/>
              <a:defRPr>
                <a:solidFill>
                  <a:schemeClr val="lt1"/>
                </a:solidFill>
              </a:defRPr>
            </a:lvl7pPr>
            <a:lvl8pPr marL="3657600" lvl="7" indent="-279400">
              <a:spcBef>
                <a:spcPts val="0"/>
              </a:spcBef>
              <a:spcAft>
                <a:spcPts val="0"/>
              </a:spcAft>
              <a:buClr>
                <a:schemeClr val="lt1"/>
              </a:buClr>
              <a:buSzPts val="800"/>
              <a:buChar char="○"/>
              <a:defRPr>
                <a:solidFill>
                  <a:schemeClr val="lt1"/>
                </a:solidFill>
              </a:defRPr>
            </a:lvl8pPr>
            <a:lvl9pPr marL="4114800" lvl="8" indent="-273050">
              <a:spcBef>
                <a:spcPts val="0"/>
              </a:spcBef>
              <a:spcAft>
                <a:spcPts val="0"/>
              </a:spcAft>
              <a:buClr>
                <a:schemeClr val="lt1"/>
              </a:buClr>
              <a:buSzPts val="700"/>
              <a:buChar char="■"/>
              <a:defRPr>
                <a:solidFill>
                  <a:schemeClr val="lt1"/>
                </a:solidFill>
              </a:defRPr>
            </a:lvl9pPr>
          </a:lstStyle>
          <a:p>
            <a:endParaRPr/>
          </a:p>
        </p:txBody>
      </p:sp>
      <p:sp>
        <p:nvSpPr>
          <p:cNvPr id="90" name="Google Shape;9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500"/>
              <a:buNone/>
              <a:defRPr/>
            </a:lvl1pPr>
          </a:lstStyle>
          <a:p>
            <a:endParaRPr/>
          </a:p>
        </p:txBody>
      </p:sp>
      <p:sp>
        <p:nvSpPr>
          <p:cNvPr id="93" name="Google Shape;9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94"/>
        <p:cNvGrpSpPr/>
        <p:nvPr/>
      </p:nvGrpSpPr>
      <p:grpSpPr>
        <a:xfrm>
          <a:off x="0" y="0"/>
          <a:ext cx="0" cy="0"/>
          <a:chOff x="0" y="0"/>
          <a:chExt cx="0" cy="0"/>
        </a:xfrm>
      </p:grpSpPr>
      <p:sp>
        <p:nvSpPr>
          <p:cNvPr id="95" name="Google Shape;95;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6" name="Google Shape;96;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a:lvl1pPr>
            <a:lvl2pPr marL="914400" lvl="1" indent="-317500" algn="ctr">
              <a:spcBef>
                <a:spcPts val="0"/>
              </a:spcBef>
              <a:spcAft>
                <a:spcPts val="0"/>
              </a:spcAft>
              <a:buSzPts val="1400"/>
              <a:buChar char="○"/>
              <a:defRPr/>
            </a:lvl2pPr>
            <a:lvl3pPr marL="1371600" lvl="2" indent="-311150" algn="ctr">
              <a:spcBef>
                <a:spcPts val="0"/>
              </a:spcBef>
              <a:spcAft>
                <a:spcPts val="0"/>
              </a:spcAft>
              <a:buSzPts val="1300"/>
              <a:buChar char="■"/>
              <a:defRPr/>
            </a:lvl3pPr>
            <a:lvl4pPr marL="1828800" lvl="3" indent="-304800" algn="ctr">
              <a:spcBef>
                <a:spcPts val="0"/>
              </a:spcBef>
              <a:spcAft>
                <a:spcPts val="0"/>
              </a:spcAft>
              <a:buSzPts val="1200"/>
              <a:buChar char="●"/>
              <a:defRPr/>
            </a:lvl4pPr>
            <a:lvl5pPr marL="2286000" lvl="4" indent="-298450" algn="ctr">
              <a:spcBef>
                <a:spcPts val="0"/>
              </a:spcBef>
              <a:spcAft>
                <a:spcPts val="0"/>
              </a:spcAft>
              <a:buSzPts val="1100"/>
              <a:buChar char="○"/>
              <a:defRPr/>
            </a:lvl5pPr>
            <a:lvl6pPr marL="2743200" lvl="5" indent="-292100" algn="ctr">
              <a:spcBef>
                <a:spcPts val="0"/>
              </a:spcBef>
              <a:spcAft>
                <a:spcPts val="0"/>
              </a:spcAft>
              <a:buSzPts val="1000"/>
              <a:buChar char="■"/>
              <a:defRPr/>
            </a:lvl6pPr>
            <a:lvl7pPr marL="3200400" lvl="6" indent="-285750" algn="ctr">
              <a:spcBef>
                <a:spcPts val="0"/>
              </a:spcBef>
              <a:spcAft>
                <a:spcPts val="0"/>
              </a:spcAft>
              <a:buSzPts val="900"/>
              <a:buChar char="●"/>
              <a:defRPr/>
            </a:lvl7pPr>
            <a:lvl8pPr marL="3657600" lvl="7" indent="-279400" algn="ctr">
              <a:spcBef>
                <a:spcPts val="0"/>
              </a:spcBef>
              <a:spcAft>
                <a:spcPts val="0"/>
              </a:spcAft>
              <a:buSzPts val="800"/>
              <a:buChar char="○"/>
              <a:defRPr/>
            </a:lvl8pPr>
            <a:lvl9pPr marL="4114800" lvl="8" indent="-273050" algn="ctr">
              <a:spcBef>
                <a:spcPts val="0"/>
              </a:spcBef>
              <a:spcAft>
                <a:spcPts val="0"/>
              </a:spcAft>
              <a:buSzPts val="7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25"/>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4" name="Google Shape;104;p25"/>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5" name="Google Shape;105;p25"/>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6" name="Google Shape;106;p25"/>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7" name="Google Shape;107;p25"/>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08" name="Google Shape;108;p25"/>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26"/>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2" name="Google Shape;112;p26"/>
          <p:cNvSpPr>
            <a:spLocks noGrp="1"/>
          </p:cNvSpPr>
          <p:nvPr>
            <p:ph type="pic" idx="2"/>
          </p:nvPr>
        </p:nvSpPr>
        <p:spPr>
          <a:xfrm>
            <a:off x="4992024" y="1152775"/>
            <a:ext cx="3840300" cy="3416400"/>
          </a:xfrm>
          <a:prstGeom prst="rect">
            <a:avLst/>
          </a:prstGeom>
          <a:noFill/>
          <a:ln>
            <a:noFill/>
          </a:ln>
        </p:spPr>
      </p:sp>
      <p:sp>
        <p:nvSpPr>
          <p:cNvPr id="113" name="Google Shape;11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114"/>
        <p:cNvGrpSpPr/>
        <p:nvPr/>
      </p:nvGrpSpPr>
      <p:grpSpPr>
        <a:xfrm>
          <a:off x="0" y="0"/>
          <a:ext cx="0" cy="0"/>
          <a:chOff x="0" y="0"/>
          <a:chExt cx="0" cy="0"/>
        </a:xfrm>
      </p:grpSpPr>
      <p:sp>
        <p:nvSpPr>
          <p:cNvPr id="115" name="Google Shape;11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16" name="Google Shape;116;p27"/>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17" name="Google Shape;117;p27"/>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8" name="Google Shape;118;p27"/>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19" name="Google Shape;119;p27"/>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0" name="Google Shape;120;p27"/>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121"/>
        <p:cNvGrpSpPr/>
        <p:nvPr/>
      </p:nvGrpSpPr>
      <p:grpSpPr>
        <a:xfrm>
          <a:off x="0" y="0"/>
          <a:ext cx="0" cy="0"/>
          <a:chOff x="0" y="0"/>
          <a:chExt cx="0" cy="0"/>
        </a:xfrm>
      </p:grpSpPr>
      <p:sp>
        <p:nvSpPr>
          <p:cNvPr id="122" name="Google Shape;12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23" name="Google Shape;123;p28"/>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4" name="Google Shape;124;p28"/>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5" name="Google Shape;125;p28"/>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Char char="●"/>
              <a:defRPr/>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26" name="Google Shape;126;p2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27" name="Google Shape;127;p28"/>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8" name="Google Shape;128;p28"/>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29" name="Google Shape;129;p28"/>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130"/>
        <p:cNvGrpSpPr/>
        <p:nvPr/>
      </p:nvGrpSpPr>
      <p:grpSpPr>
        <a:xfrm>
          <a:off x="0" y="0"/>
          <a:ext cx="0" cy="0"/>
          <a:chOff x="0" y="0"/>
          <a:chExt cx="0" cy="0"/>
        </a:xfrm>
      </p:grpSpPr>
      <p:sp>
        <p:nvSpPr>
          <p:cNvPr id="131" name="Google Shape;13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2" name="Google Shape;132;p29"/>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3" name="Google Shape;133;p29"/>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4" name="Google Shape;134;p29"/>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5" name="Google Shape;135;p29"/>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1150">
              <a:spcBef>
                <a:spcPts val="0"/>
              </a:spcBef>
              <a:spcAft>
                <a:spcPts val="0"/>
              </a:spcAft>
              <a:buSzPts val="1300"/>
              <a:buChar char="■"/>
              <a:defRPr/>
            </a:lvl3pPr>
            <a:lvl4pPr marL="1828800" lvl="3" indent="-304800">
              <a:spcBef>
                <a:spcPts val="0"/>
              </a:spcBef>
              <a:spcAft>
                <a:spcPts val="0"/>
              </a:spcAft>
              <a:buSzPts val="1200"/>
              <a:buChar char="●"/>
              <a:defRPr/>
            </a:lvl4pPr>
            <a:lvl5pPr marL="2286000" lvl="4" indent="-298450">
              <a:spcBef>
                <a:spcPts val="0"/>
              </a:spcBef>
              <a:spcAft>
                <a:spcPts val="0"/>
              </a:spcAft>
              <a:buSzPts val="1100"/>
              <a:buChar char="○"/>
              <a:defRPr/>
            </a:lvl5pPr>
            <a:lvl6pPr marL="2743200" lvl="5" indent="-292100">
              <a:spcBef>
                <a:spcPts val="0"/>
              </a:spcBef>
              <a:spcAft>
                <a:spcPts val="0"/>
              </a:spcAft>
              <a:buSzPts val="1000"/>
              <a:buChar char="■"/>
              <a:defRPr/>
            </a:lvl6pPr>
            <a:lvl7pPr marL="3200400" lvl="6" indent="-285750">
              <a:spcBef>
                <a:spcPts val="0"/>
              </a:spcBef>
              <a:spcAft>
                <a:spcPts val="0"/>
              </a:spcAft>
              <a:buSzPts val="900"/>
              <a:buChar char="●"/>
              <a:defRPr/>
            </a:lvl7pPr>
            <a:lvl8pPr marL="3657600" lvl="7" indent="-279400">
              <a:spcBef>
                <a:spcPts val="0"/>
              </a:spcBef>
              <a:spcAft>
                <a:spcPts val="0"/>
              </a:spcAft>
              <a:buSzPts val="800"/>
              <a:buChar char="○"/>
              <a:defRPr/>
            </a:lvl8pPr>
            <a:lvl9pPr marL="4114800" lvl="8" indent="-273050">
              <a:spcBef>
                <a:spcPts val="0"/>
              </a:spcBef>
              <a:spcAft>
                <a:spcPts val="0"/>
              </a:spcAft>
              <a:buSzPts val="700"/>
              <a:buChar char="■"/>
              <a:defRPr/>
            </a:lvl9pPr>
          </a:lstStyle>
          <a:p>
            <a:endParaRPr/>
          </a:p>
        </p:txBody>
      </p:sp>
      <p:sp>
        <p:nvSpPr>
          <p:cNvPr id="136" name="Google Shape;136;p29"/>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37" name="Google Shape;137;p29"/>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8" name="Google Shape;138;p29"/>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39" name="Google Shape;139;p29"/>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140" name="Google Shape;140;p29"/>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141"/>
        <p:cNvGrpSpPr/>
        <p:nvPr/>
      </p:nvGrpSpPr>
      <p:grpSpPr>
        <a:xfrm>
          <a:off x="0" y="0"/>
          <a:ext cx="0" cy="0"/>
          <a:chOff x="0" y="0"/>
          <a:chExt cx="0" cy="0"/>
        </a:xfrm>
      </p:grpSpPr>
      <p:sp>
        <p:nvSpPr>
          <p:cNvPr id="142" name="Google Shape;14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30"/>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145"/>
        <p:cNvGrpSpPr/>
        <p:nvPr/>
      </p:nvGrpSpPr>
      <p:grpSpPr>
        <a:xfrm>
          <a:off x="0" y="0"/>
          <a:ext cx="0" cy="0"/>
          <a:chOff x="0" y="0"/>
          <a:chExt cx="0" cy="0"/>
        </a:xfrm>
      </p:grpSpPr>
      <p:sp>
        <p:nvSpPr>
          <p:cNvPr id="146" name="Google Shape;146;p3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47" name="Google Shape;147;p31"/>
          <p:cNvSpPr>
            <a:spLocks noGrp="1"/>
          </p:cNvSpPr>
          <p:nvPr>
            <p:ph type="pic" idx="2"/>
          </p:nvPr>
        </p:nvSpPr>
        <p:spPr>
          <a:xfrm>
            <a:off x="4804825" y="1133300"/>
            <a:ext cx="4027500" cy="2392800"/>
          </a:xfrm>
          <a:prstGeom prst="rect">
            <a:avLst/>
          </a:prstGeom>
          <a:noFill/>
          <a:ln>
            <a:noFill/>
          </a:ln>
        </p:spPr>
      </p:sp>
      <p:sp>
        <p:nvSpPr>
          <p:cNvPr id="148" name="Google Shape;148;p31"/>
          <p:cNvSpPr>
            <a:spLocks noGrp="1"/>
          </p:cNvSpPr>
          <p:nvPr>
            <p:ph type="pic" idx="3"/>
          </p:nvPr>
        </p:nvSpPr>
        <p:spPr>
          <a:xfrm>
            <a:off x="311725" y="1133300"/>
            <a:ext cx="4027500" cy="2392800"/>
          </a:xfrm>
          <a:prstGeom prst="rect">
            <a:avLst/>
          </a:prstGeom>
          <a:noFill/>
          <a:ln>
            <a:noFill/>
          </a:ln>
        </p:spPr>
      </p:sp>
      <p:sp>
        <p:nvSpPr>
          <p:cNvPr id="149" name="Google Shape;149;p3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0" name="Google Shape;150;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51" name="Google Shape;15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3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53" name="Google Shape;153;p3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54"/>
        <p:cNvGrpSpPr/>
        <p:nvPr/>
      </p:nvGrpSpPr>
      <p:grpSpPr>
        <a:xfrm>
          <a:off x="0" y="0"/>
          <a:ext cx="0" cy="0"/>
          <a:chOff x="0" y="0"/>
          <a:chExt cx="0" cy="0"/>
        </a:xfrm>
      </p:grpSpPr>
      <p:sp>
        <p:nvSpPr>
          <p:cNvPr id="155" name="Google Shape;155;p3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6" name="Google Shape;156;p32"/>
          <p:cNvSpPr>
            <a:spLocks noGrp="1"/>
          </p:cNvSpPr>
          <p:nvPr>
            <p:ph type="pic" idx="2"/>
          </p:nvPr>
        </p:nvSpPr>
        <p:spPr>
          <a:xfrm>
            <a:off x="6205225" y="1128325"/>
            <a:ext cx="2627100" cy="2273100"/>
          </a:xfrm>
          <a:prstGeom prst="rect">
            <a:avLst/>
          </a:prstGeom>
          <a:noFill/>
          <a:ln>
            <a:noFill/>
          </a:ln>
        </p:spPr>
      </p:sp>
      <p:sp>
        <p:nvSpPr>
          <p:cNvPr id="157" name="Google Shape;157;p32"/>
          <p:cNvSpPr>
            <a:spLocks noGrp="1"/>
          </p:cNvSpPr>
          <p:nvPr>
            <p:ph type="pic" idx="3"/>
          </p:nvPr>
        </p:nvSpPr>
        <p:spPr>
          <a:xfrm>
            <a:off x="311725" y="1128325"/>
            <a:ext cx="2627100" cy="2273100"/>
          </a:xfrm>
          <a:prstGeom prst="rect">
            <a:avLst/>
          </a:prstGeom>
          <a:noFill/>
          <a:ln>
            <a:noFill/>
          </a:ln>
        </p:spPr>
      </p:sp>
      <p:sp>
        <p:nvSpPr>
          <p:cNvPr id="158" name="Google Shape;158;p3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59" name="Google Shape;159;p32"/>
          <p:cNvSpPr>
            <a:spLocks noGrp="1"/>
          </p:cNvSpPr>
          <p:nvPr>
            <p:ph type="pic" idx="5"/>
          </p:nvPr>
        </p:nvSpPr>
        <p:spPr>
          <a:xfrm>
            <a:off x="3255250" y="1128325"/>
            <a:ext cx="2627100" cy="2273100"/>
          </a:xfrm>
          <a:prstGeom prst="rect">
            <a:avLst/>
          </a:prstGeom>
          <a:noFill/>
          <a:ln>
            <a:noFill/>
          </a:ln>
        </p:spPr>
      </p:sp>
      <p:sp>
        <p:nvSpPr>
          <p:cNvPr id="160" name="Google Shape;160;p3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61" name="Google Shape;16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3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4" name="Google Shape;164;p3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5" name="Google Shape;165;p3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66"/>
        <p:cNvGrpSpPr/>
        <p:nvPr/>
      </p:nvGrpSpPr>
      <p:grpSpPr>
        <a:xfrm>
          <a:off x="0" y="0"/>
          <a:ext cx="0" cy="0"/>
          <a:chOff x="0" y="0"/>
          <a:chExt cx="0" cy="0"/>
        </a:xfrm>
      </p:grpSpPr>
      <p:sp>
        <p:nvSpPr>
          <p:cNvPr id="167" name="Google Shape;167;p33"/>
          <p:cNvSpPr>
            <a:spLocks noGrp="1"/>
          </p:cNvSpPr>
          <p:nvPr>
            <p:ph type="pic" idx="2"/>
          </p:nvPr>
        </p:nvSpPr>
        <p:spPr>
          <a:xfrm>
            <a:off x="311700" y="445025"/>
            <a:ext cx="8520600" cy="4218300"/>
          </a:xfrm>
          <a:prstGeom prst="rect">
            <a:avLst/>
          </a:prstGeom>
          <a:noFill/>
          <a:ln>
            <a:noFill/>
          </a:ln>
        </p:spPr>
      </p:sp>
      <p:sp>
        <p:nvSpPr>
          <p:cNvPr id="168" name="Google Shape;168;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69"/>
        <p:cNvGrpSpPr/>
        <p:nvPr/>
      </p:nvGrpSpPr>
      <p:grpSpPr>
        <a:xfrm>
          <a:off x="0" y="0"/>
          <a:ext cx="0" cy="0"/>
          <a:chOff x="0" y="0"/>
          <a:chExt cx="0" cy="0"/>
        </a:xfrm>
      </p:grpSpPr>
      <p:sp>
        <p:nvSpPr>
          <p:cNvPr id="170" name="Google Shape;17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34"/>
          <p:cNvSpPr>
            <a:spLocks noGrp="1"/>
          </p:cNvSpPr>
          <p:nvPr>
            <p:ph type="pic" idx="2"/>
          </p:nvPr>
        </p:nvSpPr>
        <p:spPr>
          <a:xfrm>
            <a:off x="3389600" y="118913"/>
            <a:ext cx="1643700" cy="1535100"/>
          </a:xfrm>
          <a:prstGeom prst="rect">
            <a:avLst/>
          </a:prstGeom>
          <a:noFill/>
          <a:ln>
            <a:noFill/>
          </a:ln>
        </p:spPr>
      </p:sp>
      <p:sp>
        <p:nvSpPr>
          <p:cNvPr id="172" name="Google Shape;172;p34"/>
          <p:cNvSpPr>
            <a:spLocks noGrp="1"/>
          </p:cNvSpPr>
          <p:nvPr>
            <p:ph type="pic" idx="3"/>
          </p:nvPr>
        </p:nvSpPr>
        <p:spPr>
          <a:xfrm>
            <a:off x="5195935" y="118913"/>
            <a:ext cx="1643700" cy="1535100"/>
          </a:xfrm>
          <a:prstGeom prst="rect">
            <a:avLst/>
          </a:prstGeom>
          <a:noFill/>
          <a:ln>
            <a:noFill/>
          </a:ln>
        </p:spPr>
      </p:sp>
      <p:sp>
        <p:nvSpPr>
          <p:cNvPr id="173" name="Google Shape;173;p34"/>
          <p:cNvSpPr>
            <a:spLocks noGrp="1"/>
          </p:cNvSpPr>
          <p:nvPr>
            <p:ph type="pic" idx="4"/>
          </p:nvPr>
        </p:nvSpPr>
        <p:spPr>
          <a:xfrm>
            <a:off x="7002270" y="118913"/>
            <a:ext cx="1643700" cy="1535100"/>
          </a:xfrm>
          <a:prstGeom prst="rect">
            <a:avLst/>
          </a:prstGeom>
          <a:noFill/>
          <a:ln>
            <a:noFill/>
          </a:ln>
        </p:spPr>
      </p:sp>
      <p:sp>
        <p:nvSpPr>
          <p:cNvPr id="174" name="Google Shape;174;p34"/>
          <p:cNvSpPr>
            <a:spLocks noGrp="1"/>
          </p:cNvSpPr>
          <p:nvPr>
            <p:ph type="pic" idx="5"/>
          </p:nvPr>
        </p:nvSpPr>
        <p:spPr>
          <a:xfrm>
            <a:off x="3389588" y="1804212"/>
            <a:ext cx="1643700" cy="1535100"/>
          </a:xfrm>
          <a:prstGeom prst="rect">
            <a:avLst/>
          </a:prstGeom>
          <a:noFill/>
          <a:ln>
            <a:noFill/>
          </a:ln>
        </p:spPr>
      </p:sp>
      <p:sp>
        <p:nvSpPr>
          <p:cNvPr id="175" name="Google Shape;175;p34"/>
          <p:cNvSpPr>
            <a:spLocks noGrp="1"/>
          </p:cNvSpPr>
          <p:nvPr>
            <p:ph type="pic" idx="6"/>
          </p:nvPr>
        </p:nvSpPr>
        <p:spPr>
          <a:xfrm>
            <a:off x="5195922" y="1804212"/>
            <a:ext cx="1643700" cy="1535100"/>
          </a:xfrm>
          <a:prstGeom prst="rect">
            <a:avLst/>
          </a:prstGeom>
          <a:noFill/>
          <a:ln>
            <a:noFill/>
          </a:ln>
        </p:spPr>
      </p:sp>
      <p:sp>
        <p:nvSpPr>
          <p:cNvPr id="176" name="Google Shape;176;p34"/>
          <p:cNvSpPr>
            <a:spLocks noGrp="1"/>
          </p:cNvSpPr>
          <p:nvPr>
            <p:ph type="pic" idx="7"/>
          </p:nvPr>
        </p:nvSpPr>
        <p:spPr>
          <a:xfrm>
            <a:off x="7002257" y="1804212"/>
            <a:ext cx="1643700" cy="1535100"/>
          </a:xfrm>
          <a:prstGeom prst="rect">
            <a:avLst/>
          </a:prstGeom>
          <a:noFill/>
          <a:ln>
            <a:noFill/>
          </a:ln>
        </p:spPr>
      </p:sp>
      <p:sp>
        <p:nvSpPr>
          <p:cNvPr id="177" name="Google Shape;177;p3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4"/>
          <p:cNvSpPr>
            <a:spLocks noGrp="1"/>
          </p:cNvSpPr>
          <p:nvPr>
            <p:ph type="pic" idx="8"/>
          </p:nvPr>
        </p:nvSpPr>
        <p:spPr>
          <a:xfrm>
            <a:off x="3389588" y="3489487"/>
            <a:ext cx="1643700" cy="1535100"/>
          </a:xfrm>
          <a:prstGeom prst="rect">
            <a:avLst/>
          </a:prstGeom>
          <a:noFill/>
          <a:ln>
            <a:noFill/>
          </a:ln>
        </p:spPr>
      </p:sp>
      <p:sp>
        <p:nvSpPr>
          <p:cNvPr id="179" name="Google Shape;179;p34"/>
          <p:cNvSpPr>
            <a:spLocks noGrp="1"/>
          </p:cNvSpPr>
          <p:nvPr>
            <p:ph type="pic" idx="9"/>
          </p:nvPr>
        </p:nvSpPr>
        <p:spPr>
          <a:xfrm>
            <a:off x="5195922" y="3489487"/>
            <a:ext cx="1643700" cy="1535100"/>
          </a:xfrm>
          <a:prstGeom prst="rect">
            <a:avLst/>
          </a:prstGeom>
          <a:noFill/>
          <a:ln>
            <a:noFill/>
          </a:ln>
        </p:spPr>
      </p:sp>
      <p:sp>
        <p:nvSpPr>
          <p:cNvPr id="180" name="Google Shape;180;p34"/>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BLANK_1">
    <p:spTree>
      <p:nvGrpSpPr>
        <p:cNvPr id="1" name="Shape 181"/>
        <p:cNvGrpSpPr/>
        <p:nvPr/>
      </p:nvGrpSpPr>
      <p:grpSpPr>
        <a:xfrm>
          <a:off x="0" y="0"/>
          <a:ext cx="0" cy="0"/>
          <a:chOff x="0" y="0"/>
          <a:chExt cx="0" cy="0"/>
        </a:xfrm>
      </p:grpSpPr>
      <p:sp>
        <p:nvSpPr>
          <p:cNvPr id="182" name="Google Shape;182;p3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183" name="Google Shape;183;p3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a:endParaRPr/>
          </a:p>
        </p:txBody>
      </p:sp>
      <p:sp>
        <p:nvSpPr>
          <p:cNvPr id="184" name="Google Shape;184;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secHead">
  <p:cSld name="SECTION_HEADER">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632850" y="1124700"/>
            <a:ext cx="7878300" cy="1741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36"/>
          <p:cNvSpPr txBox="1">
            <a:spLocks noGrp="1"/>
          </p:cNvSpPr>
          <p:nvPr>
            <p:ph type="body" idx="1"/>
          </p:nvPr>
        </p:nvSpPr>
        <p:spPr>
          <a:xfrm>
            <a:off x="4064100" y="4335200"/>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188" name="Google Shape;188;p36"/>
          <p:cNvSpPr txBox="1">
            <a:spLocks noGrp="1"/>
          </p:cNvSpPr>
          <p:nvPr>
            <p:ph type="subTitle" idx="2"/>
          </p:nvPr>
        </p:nvSpPr>
        <p:spPr>
          <a:xfrm>
            <a:off x="2857500" y="2902000"/>
            <a:ext cx="3765600" cy="934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189" name="Google Shape;189;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genda / Content" type="tx">
  <p:cSld name="TITLE_AND_BODY">
    <p:bg>
      <p:bgPr>
        <a:solidFill>
          <a:schemeClr val="accent4"/>
        </a:solidFill>
        <a:effectLst/>
      </p:bgPr>
    </p:bg>
    <p:spTree>
      <p:nvGrpSpPr>
        <p:cNvPr id="1" name="Shape 190"/>
        <p:cNvGrpSpPr/>
        <p:nvPr/>
      </p:nvGrpSpPr>
      <p:grpSpPr>
        <a:xfrm>
          <a:off x="0" y="0"/>
          <a:ext cx="0" cy="0"/>
          <a:chOff x="0" y="0"/>
          <a:chExt cx="0" cy="0"/>
        </a:xfrm>
      </p:grpSpPr>
      <p:sp>
        <p:nvSpPr>
          <p:cNvPr id="191" name="Google Shape;191;p37"/>
          <p:cNvSpPr txBox="1">
            <a:spLocks noGrp="1"/>
          </p:cNvSpPr>
          <p:nvPr>
            <p:ph type="subTitle" idx="1"/>
          </p:nvPr>
        </p:nvSpPr>
        <p:spPr>
          <a:xfrm>
            <a:off x="475075" y="309225"/>
            <a:ext cx="3655200" cy="357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a:endParaRPr/>
          </a:p>
        </p:txBody>
      </p:sp>
      <p:sp>
        <p:nvSpPr>
          <p:cNvPr id="192" name="Google Shape;192;p37"/>
          <p:cNvSpPr txBox="1">
            <a:spLocks noGrp="1"/>
          </p:cNvSpPr>
          <p:nvPr>
            <p:ph type="body" idx="2"/>
          </p:nvPr>
        </p:nvSpPr>
        <p:spPr>
          <a:xfrm>
            <a:off x="711097"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3" name="Google Shape;193;p37"/>
          <p:cNvSpPr txBox="1">
            <a:spLocks noGrp="1"/>
          </p:cNvSpPr>
          <p:nvPr>
            <p:ph type="subTitle" idx="3"/>
          </p:nvPr>
        </p:nvSpPr>
        <p:spPr>
          <a:xfrm>
            <a:off x="1699221"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4" name="Google Shape;194;p37"/>
          <p:cNvSpPr txBox="1">
            <a:spLocks noGrp="1"/>
          </p:cNvSpPr>
          <p:nvPr>
            <p:ph type="body" idx="4"/>
          </p:nvPr>
        </p:nvSpPr>
        <p:spPr>
          <a:xfrm>
            <a:off x="2285797"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5" name="Google Shape;195;p37"/>
          <p:cNvSpPr txBox="1">
            <a:spLocks noGrp="1"/>
          </p:cNvSpPr>
          <p:nvPr>
            <p:ph type="body" idx="5"/>
          </p:nvPr>
        </p:nvSpPr>
        <p:spPr>
          <a:xfrm>
            <a:off x="711097"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6" name="Google Shape;196;p37"/>
          <p:cNvSpPr txBox="1">
            <a:spLocks noGrp="1"/>
          </p:cNvSpPr>
          <p:nvPr>
            <p:ph type="subTitle" idx="6"/>
          </p:nvPr>
        </p:nvSpPr>
        <p:spPr>
          <a:xfrm>
            <a:off x="1699221"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197" name="Google Shape;197;p37"/>
          <p:cNvSpPr txBox="1">
            <a:spLocks noGrp="1"/>
          </p:cNvSpPr>
          <p:nvPr>
            <p:ph type="body" idx="7"/>
          </p:nvPr>
        </p:nvSpPr>
        <p:spPr>
          <a:xfrm>
            <a:off x="2285797"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198" name="Google Shape;198;p37"/>
          <p:cNvSpPr txBox="1">
            <a:spLocks noGrp="1"/>
          </p:cNvSpPr>
          <p:nvPr>
            <p:ph type="body" idx="8"/>
          </p:nvPr>
        </p:nvSpPr>
        <p:spPr>
          <a:xfrm>
            <a:off x="711097"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199" name="Google Shape;199;p37"/>
          <p:cNvSpPr txBox="1">
            <a:spLocks noGrp="1"/>
          </p:cNvSpPr>
          <p:nvPr>
            <p:ph type="subTitle" idx="9"/>
          </p:nvPr>
        </p:nvSpPr>
        <p:spPr>
          <a:xfrm>
            <a:off x="1699221"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0" name="Google Shape;200;p37"/>
          <p:cNvSpPr txBox="1">
            <a:spLocks noGrp="1"/>
          </p:cNvSpPr>
          <p:nvPr>
            <p:ph type="body" idx="13"/>
          </p:nvPr>
        </p:nvSpPr>
        <p:spPr>
          <a:xfrm>
            <a:off x="2285797"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1" name="Google Shape;201;p37"/>
          <p:cNvSpPr txBox="1">
            <a:spLocks noGrp="1"/>
          </p:cNvSpPr>
          <p:nvPr>
            <p:ph type="body" idx="14"/>
          </p:nvPr>
        </p:nvSpPr>
        <p:spPr>
          <a:xfrm>
            <a:off x="4746581" y="980554"/>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2" name="Google Shape;202;p37"/>
          <p:cNvSpPr txBox="1">
            <a:spLocks noGrp="1"/>
          </p:cNvSpPr>
          <p:nvPr>
            <p:ph type="subTitle" idx="15"/>
          </p:nvPr>
        </p:nvSpPr>
        <p:spPr>
          <a:xfrm>
            <a:off x="5734705" y="980279"/>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3" name="Google Shape;203;p37"/>
          <p:cNvSpPr txBox="1">
            <a:spLocks noGrp="1"/>
          </p:cNvSpPr>
          <p:nvPr>
            <p:ph type="body" idx="16"/>
          </p:nvPr>
        </p:nvSpPr>
        <p:spPr>
          <a:xfrm>
            <a:off x="6321281" y="1226054"/>
            <a:ext cx="1775700" cy="1108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4" name="Google Shape;204;p37"/>
          <p:cNvSpPr txBox="1">
            <a:spLocks noGrp="1"/>
          </p:cNvSpPr>
          <p:nvPr>
            <p:ph type="body" idx="17"/>
          </p:nvPr>
        </p:nvSpPr>
        <p:spPr>
          <a:xfrm>
            <a:off x="4746581" y="2222666"/>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5" name="Google Shape;205;p37"/>
          <p:cNvSpPr txBox="1">
            <a:spLocks noGrp="1"/>
          </p:cNvSpPr>
          <p:nvPr>
            <p:ph type="subTitle" idx="18"/>
          </p:nvPr>
        </p:nvSpPr>
        <p:spPr>
          <a:xfrm>
            <a:off x="5734705" y="2222391"/>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6" name="Google Shape;206;p37"/>
          <p:cNvSpPr txBox="1">
            <a:spLocks noGrp="1"/>
          </p:cNvSpPr>
          <p:nvPr>
            <p:ph type="body" idx="19"/>
          </p:nvPr>
        </p:nvSpPr>
        <p:spPr>
          <a:xfrm>
            <a:off x="6321281" y="2468166"/>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07" name="Google Shape;207;p37"/>
          <p:cNvSpPr txBox="1">
            <a:spLocks noGrp="1"/>
          </p:cNvSpPr>
          <p:nvPr>
            <p:ph type="body" idx="20"/>
          </p:nvPr>
        </p:nvSpPr>
        <p:spPr>
          <a:xfrm>
            <a:off x="4746581" y="3219093"/>
            <a:ext cx="926100" cy="474000"/>
          </a:xfrm>
          <a:prstGeom prst="rect">
            <a:avLst/>
          </a:prstGeom>
        </p:spPr>
        <p:txBody>
          <a:bodyPr spcFirstLastPara="1" wrap="square" lIns="91425" tIns="91425" rIns="91425" bIns="91425" anchor="t" anchorCtr="0">
            <a:noAutofit/>
          </a:bodyPr>
          <a:lstStyle>
            <a:lvl1pPr marL="457200" lvl="0" indent="-4064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3175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marL="1371600" lvl="2" indent="-31115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marL="1828800" lvl="3" indent="-304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marL="2286000" lvl="4" indent="-29845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marL="2743200" lvl="5" indent="-2921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marL="3200400" lvl="6" indent="-28575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marL="3657600" lvl="7" indent="-2794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marL="4114800" lvl="8" indent="-27305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a:endParaRPr/>
          </a:p>
        </p:txBody>
      </p:sp>
      <p:sp>
        <p:nvSpPr>
          <p:cNvPr id="208" name="Google Shape;208;p37"/>
          <p:cNvSpPr txBox="1">
            <a:spLocks noGrp="1"/>
          </p:cNvSpPr>
          <p:nvPr>
            <p:ph type="subTitle" idx="21"/>
          </p:nvPr>
        </p:nvSpPr>
        <p:spPr>
          <a:xfrm>
            <a:off x="5734705" y="3218818"/>
            <a:ext cx="2362200" cy="474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09" name="Google Shape;209;p37"/>
          <p:cNvSpPr txBox="1">
            <a:spLocks noGrp="1"/>
          </p:cNvSpPr>
          <p:nvPr>
            <p:ph type="body" idx="22"/>
          </p:nvPr>
        </p:nvSpPr>
        <p:spPr>
          <a:xfrm>
            <a:off x="6321281" y="3464593"/>
            <a:ext cx="1775700" cy="843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0" name="Google Shape;210;p3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ext + Image" type="twoColTx">
  <p:cSld name="TITLE_AND_TWO_COLUMNS">
    <p:bg>
      <p:bgPr>
        <a:solidFill>
          <a:schemeClr val="dk1"/>
        </a:solidFill>
        <a:effectLst/>
      </p:bgPr>
    </p:bg>
    <p:spTree>
      <p:nvGrpSpPr>
        <p:cNvPr id="1" name="Shape 211"/>
        <p:cNvGrpSpPr/>
        <p:nvPr/>
      </p:nvGrpSpPr>
      <p:grpSpPr>
        <a:xfrm>
          <a:off x="0" y="0"/>
          <a:ext cx="0" cy="0"/>
          <a:chOff x="0" y="0"/>
          <a:chExt cx="0" cy="0"/>
        </a:xfrm>
      </p:grpSpPr>
      <p:sp>
        <p:nvSpPr>
          <p:cNvPr id="212" name="Google Shape;212;p38"/>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8"/>
          <p:cNvSpPr txBox="1"/>
          <p:nvPr/>
        </p:nvSpPr>
        <p:spPr>
          <a:xfrm>
            <a:off x="6262625" y="1205946"/>
            <a:ext cx="2155500" cy="323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700" i="1">
                <a:solidFill>
                  <a:schemeClr val="lt1"/>
                </a:solidFill>
                <a:latin typeface="Barlow Medium"/>
                <a:ea typeface="Barlow Medium"/>
                <a:cs typeface="Barlow Medium"/>
                <a:sym typeface="Barlow Medium"/>
              </a:rPr>
              <a:t>Lorem ipsum dolor sit amet, consectetur adipiscing elit.</a:t>
            </a:r>
            <a:endParaRPr sz="700" i="1">
              <a:solidFill>
                <a:schemeClr val="lt1"/>
              </a:solidFill>
              <a:latin typeface="Barlow Medium"/>
              <a:ea typeface="Barlow Medium"/>
              <a:cs typeface="Barlow Medium"/>
              <a:sym typeface="Barlow Medium"/>
            </a:endParaRPr>
          </a:p>
        </p:txBody>
      </p:sp>
      <p:sp>
        <p:nvSpPr>
          <p:cNvPr id="214" name="Google Shape;214;p38"/>
          <p:cNvSpPr>
            <a:spLocks noGrp="1"/>
          </p:cNvSpPr>
          <p:nvPr>
            <p:ph type="pic" idx="2"/>
          </p:nvPr>
        </p:nvSpPr>
        <p:spPr>
          <a:xfrm>
            <a:off x="3915225" y="1631250"/>
            <a:ext cx="4441200" cy="3009900"/>
          </a:xfrm>
          <a:prstGeom prst="roundRect">
            <a:avLst>
              <a:gd name="adj" fmla="val 16667"/>
            </a:avLst>
          </a:prstGeom>
          <a:noFill/>
          <a:ln>
            <a:noFill/>
          </a:ln>
        </p:spPr>
      </p:sp>
      <p:sp>
        <p:nvSpPr>
          <p:cNvPr id="215" name="Google Shape;215;p38"/>
          <p:cNvSpPr txBox="1">
            <a:spLocks noGrp="1"/>
          </p:cNvSpPr>
          <p:nvPr>
            <p:ph type="body" idx="1"/>
          </p:nvPr>
        </p:nvSpPr>
        <p:spPr>
          <a:xfrm>
            <a:off x="791150" y="1835400"/>
            <a:ext cx="2094000" cy="8466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16" name="Google Shape;216;p38"/>
          <p:cNvSpPr txBox="1">
            <a:spLocks noGrp="1"/>
          </p:cNvSpPr>
          <p:nvPr>
            <p:ph type="subTitle" idx="3"/>
          </p:nvPr>
        </p:nvSpPr>
        <p:spPr>
          <a:xfrm>
            <a:off x="791150" y="522625"/>
            <a:ext cx="3918300" cy="100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17" name="Google Shape;217;p3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ext">
  <p:cSld name="TITLE_AND_TWO_COLUMNS_1">
    <p:bg>
      <p:bgPr>
        <a:solidFill>
          <a:schemeClr val="dk1"/>
        </a:solidFill>
        <a:effectLst/>
      </p:bgPr>
    </p:bg>
    <p:spTree>
      <p:nvGrpSpPr>
        <p:cNvPr id="1" name="Shape 218"/>
        <p:cNvGrpSpPr/>
        <p:nvPr/>
      </p:nvGrpSpPr>
      <p:grpSpPr>
        <a:xfrm>
          <a:off x="0" y="0"/>
          <a:ext cx="0" cy="0"/>
          <a:chOff x="0" y="0"/>
          <a:chExt cx="0" cy="0"/>
        </a:xfrm>
      </p:grpSpPr>
      <p:sp>
        <p:nvSpPr>
          <p:cNvPr id="219" name="Google Shape;219;p39"/>
          <p:cNvSpPr/>
          <p:nvPr/>
        </p:nvSpPr>
        <p:spPr>
          <a:xfrm>
            <a:off x="0" y="0"/>
            <a:ext cx="9144000" cy="16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9"/>
          <p:cNvSpPr txBox="1">
            <a:spLocks noGrp="1"/>
          </p:cNvSpPr>
          <p:nvPr>
            <p:ph type="subTitle" idx="1"/>
          </p:nvPr>
        </p:nvSpPr>
        <p:spPr>
          <a:xfrm>
            <a:off x="791150" y="522625"/>
            <a:ext cx="5173200" cy="9765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21" name="Google Shape;221;p39"/>
          <p:cNvSpPr txBox="1">
            <a:spLocks noGrp="1"/>
          </p:cNvSpPr>
          <p:nvPr>
            <p:ph type="body" idx="2"/>
          </p:nvPr>
        </p:nvSpPr>
        <p:spPr>
          <a:xfrm>
            <a:off x="685450"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22" name="Google Shape;222;p39"/>
          <p:cNvSpPr txBox="1">
            <a:spLocks noGrp="1"/>
          </p:cNvSpPr>
          <p:nvPr>
            <p:ph type="body" idx="3"/>
          </p:nvPr>
        </p:nvSpPr>
        <p:spPr>
          <a:xfrm>
            <a:off x="4601077" y="2180950"/>
            <a:ext cx="3579600" cy="2385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sz="1100">
                <a:solidFill>
                  <a:schemeClr val="lt1"/>
                </a:solidFill>
              </a:defRPr>
            </a:lvl1pPr>
            <a:lvl2pPr marL="914400" lvl="1" indent="-298450">
              <a:spcBef>
                <a:spcPts val="0"/>
              </a:spcBef>
              <a:spcAft>
                <a:spcPts val="0"/>
              </a:spcAft>
              <a:buClr>
                <a:schemeClr val="lt1"/>
              </a:buClr>
              <a:buSzPts val="1100"/>
              <a:buChar char="○"/>
              <a:defRPr sz="1100">
                <a:solidFill>
                  <a:schemeClr val="lt1"/>
                </a:solidFill>
              </a:defRPr>
            </a:lvl2pPr>
            <a:lvl3pPr marL="1371600" lvl="2" indent="-298450">
              <a:spcBef>
                <a:spcPts val="0"/>
              </a:spcBef>
              <a:spcAft>
                <a:spcPts val="0"/>
              </a:spcAft>
              <a:buClr>
                <a:schemeClr val="lt1"/>
              </a:buClr>
              <a:buSzPts val="1100"/>
              <a:buChar char="■"/>
              <a:defRPr sz="1100">
                <a:solidFill>
                  <a:schemeClr val="lt1"/>
                </a:solidFill>
              </a:defRPr>
            </a:lvl3pPr>
            <a:lvl4pPr marL="1828800" lvl="3" indent="-298450">
              <a:spcBef>
                <a:spcPts val="0"/>
              </a:spcBef>
              <a:spcAft>
                <a:spcPts val="0"/>
              </a:spcAft>
              <a:buClr>
                <a:schemeClr val="lt1"/>
              </a:buClr>
              <a:buSzPts val="1100"/>
              <a:buChar char="●"/>
              <a:defRPr sz="1100">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sz="1100">
                <a:solidFill>
                  <a:schemeClr val="lt1"/>
                </a:solidFill>
              </a:defRPr>
            </a:lvl6pPr>
            <a:lvl7pPr marL="3200400" lvl="6" indent="-298450">
              <a:spcBef>
                <a:spcPts val="0"/>
              </a:spcBef>
              <a:spcAft>
                <a:spcPts val="0"/>
              </a:spcAft>
              <a:buClr>
                <a:schemeClr val="lt1"/>
              </a:buClr>
              <a:buSzPts val="1100"/>
              <a:buChar char="●"/>
              <a:defRPr sz="1100">
                <a:solidFill>
                  <a:schemeClr val="lt1"/>
                </a:solidFill>
              </a:defRPr>
            </a:lvl7pPr>
            <a:lvl8pPr marL="3657600" lvl="7" indent="-298450">
              <a:spcBef>
                <a:spcPts val="0"/>
              </a:spcBef>
              <a:spcAft>
                <a:spcPts val="0"/>
              </a:spcAft>
              <a:buClr>
                <a:schemeClr val="lt1"/>
              </a:buClr>
              <a:buSzPts val="1100"/>
              <a:buChar char="○"/>
              <a:defRPr sz="1100">
                <a:solidFill>
                  <a:schemeClr val="lt1"/>
                </a:solidFill>
              </a:defRPr>
            </a:lvl8pPr>
            <a:lvl9pPr marL="4114800" lvl="8" indent="-298450">
              <a:spcBef>
                <a:spcPts val="0"/>
              </a:spcBef>
              <a:spcAft>
                <a:spcPts val="0"/>
              </a:spcAft>
              <a:buClr>
                <a:schemeClr val="lt1"/>
              </a:buClr>
              <a:buSzPts val="1100"/>
              <a:buChar char="■"/>
              <a:defRPr sz="1100">
                <a:solidFill>
                  <a:schemeClr val="lt1"/>
                </a:solidFill>
              </a:defRPr>
            </a:lvl9pPr>
          </a:lstStyle>
          <a:p>
            <a:endParaRPr/>
          </a:p>
        </p:txBody>
      </p:sp>
      <p:sp>
        <p:nvSpPr>
          <p:cNvPr id="223" name="Google Shape;223;p3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am / Company Overview" type="titleOnly">
  <p:cSld name="TITLE_ONLY">
    <p:bg>
      <p:bgPr>
        <a:solidFill>
          <a:schemeClr val="accent4"/>
        </a:solidFill>
        <a:effectLst/>
      </p:bgPr>
    </p:bg>
    <p:spTree>
      <p:nvGrpSpPr>
        <p:cNvPr id="1" name="Shape 224"/>
        <p:cNvGrpSpPr/>
        <p:nvPr/>
      </p:nvGrpSpPr>
      <p:grpSpPr>
        <a:xfrm>
          <a:off x="0" y="0"/>
          <a:ext cx="0" cy="0"/>
          <a:chOff x="0" y="0"/>
          <a:chExt cx="0" cy="0"/>
        </a:xfrm>
      </p:grpSpPr>
      <p:sp>
        <p:nvSpPr>
          <p:cNvPr id="225" name="Google Shape;225;p40"/>
          <p:cNvSpPr>
            <a:spLocks noGrp="1"/>
          </p:cNvSpPr>
          <p:nvPr>
            <p:ph type="pic" idx="2"/>
          </p:nvPr>
        </p:nvSpPr>
        <p:spPr>
          <a:xfrm>
            <a:off x="791150" y="522900"/>
            <a:ext cx="1294800" cy="1918500"/>
          </a:xfrm>
          <a:prstGeom prst="rect">
            <a:avLst/>
          </a:prstGeom>
          <a:noFill/>
          <a:ln>
            <a:noFill/>
          </a:ln>
        </p:spPr>
      </p:sp>
      <p:sp>
        <p:nvSpPr>
          <p:cNvPr id="226" name="Google Shape;226;p40"/>
          <p:cNvSpPr>
            <a:spLocks noGrp="1"/>
          </p:cNvSpPr>
          <p:nvPr>
            <p:ph type="pic" idx="3"/>
          </p:nvPr>
        </p:nvSpPr>
        <p:spPr>
          <a:xfrm>
            <a:off x="2355375" y="522900"/>
            <a:ext cx="1294800" cy="1918500"/>
          </a:xfrm>
          <a:prstGeom prst="rect">
            <a:avLst/>
          </a:prstGeom>
          <a:noFill/>
          <a:ln>
            <a:noFill/>
          </a:ln>
        </p:spPr>
      </p:sp>
      <p:sp>
        <p:nvSpPr>
          <p:cNvPr id="227" name="Google Shape;227;p40"/>
          <p:cNvSpPr>
            <a:spLocks noGrp="1"/>
          </p:cNvSpPr>
          <p:nvPr>
            <p:ph type="pic" idx="4"/>
          </p:nvPr>
        </p:nvSpPr>
        <p:spPr>
          <a:xfrm>
            <a:off x="3921313" y="522900"/>
            <a:ext cx="1294800" cy="1918500"/>
          </a:xfrm>
          <a:prstGeom prst="rect">
            <a:avLst/>
          </a:prstGeom>
          <a:noFill/>
          <a:ln>
            <a:noFill/>
          </a:ln>
        </p:spPr>
      </p:sp>
      <p:sp>
        <p:nvSpPr>
          <p:cNvPr id="228" name="Google Shape;228;p40"/>
          <p:cNvSpPr>
            <a:spLocks noGrp="1"/>
          </p:cNvSpPr>
          <p:nvPr>
            <p:ph type="pic" idx="5"/>
          </p:nvPr>
        </p:nvSpPr>
        <p:spPr>
          <a:xfrm>
            <a:off x="5491588" y="522900"/>
            <a:ext cx="1294800" cy="1918500"/>
          </a:xfrm>
          <a:prstGeom prst="rect">
            <a:avLst/>
          </a:prstGeom>
          <a:noFill/>
          <a:ln>
            <a:noFill/>
          </a:ln>
        </p:spPr>
      </p:sp>
      <p:sp>
        <p:nvSpPr>
          <p:cNvPr id="229" name="Google Shape;229;p40"/>
          <p:cNvSpPr txBox="1">
            <a:spLocks noGrp="1"/>
          </p:cNvSpPr>
          <p:nvPr>
            <p:ph type="body" idx="1"/>
          </p:nvPr>
        </p:nvSpPr>
        <p:spPr>
          <a:xfrm>
            <a:off x="680850" y="3443850"/>
            <a:ext cx="3074700" cy="10317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marL="914400" lvl="1"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marL="1371600" lvl="2"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marL="1828800" lvl="3"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marL="2286000" lvl="4"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marL="2743200" lvl="5"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marL="3200400" lvl="6"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marL="3657600" lvl="7"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marL="4114800" lvl="8" indent="-406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a:endParaRPr/>
          </a:p>
        </p:txBody>
      </p:sp>
      <p:sp>
        <p:nvSpPr>
          <p:cNvPr id="230" name="Google Shape;230;p40"/>
          <p:cNvSpPr txBox="1">
            <a:spLocks noGrp="1"/>
          </p:cNvSpPr>
          <p:nvPr>
            <p:ph type="body" idx="6"/>
          </p:nvPr>
        </p:nvSpPr>
        <p:spPr>
          <a:xfrm>
            <a:off x="4123900" y="3443850"/>
            <a:ext cx="4030200" cy="11652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31" name="Google Shape;231;p40"/>
          <p:cNvSpPr txBox="1">
            <a:spLocks noGrp="1"/>
          </p:cNvSpPr>
          <p:nvPr>
            <p:ph type="body" idx="7"/>
          </p:nvPr>
        </p:nvSpPr>
        <p:spPr>
          <a:xfrm>
            <a:off x="7050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2" name="Google Shape;232;p40"/>
          <p:cNvSpPr txBox="1">
            <a:spLocks noGrp="1"/>
          </p:cNvSpPr>
          <p:nvPr>
            <p:ph type="body" idx="8"/>
          </p:nvPr>
        </p:nvSpPr>
        <p:spPr>
          <a:xfrm>
            <a:off x="2258888"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3" name="Google Shape;233;p40"/>
          <p:cNvSpPr txBox="1">
            <a:spLocks noGrp="1"/>
          </p:cNvSpPr>
          <p:nvPr>
            <p:ph type="body" idx="9"/>
          </p:nvPr>
        </p:nvSpPr>
        <p:spPr>
          <a:xfrm>
            <a:off x="38275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4" name="Google Shape;234;p40"/>
          <p:cNvSpPr txBox="1">
            <a:spLocks noGrp="1"/>
          </p:cNvSpPr>
          <p:nvPr>
            <p:ph type="body" idx="13"/>
          </p:nvPr>
        </p:nvSpPr>
        <p:spPr>
          <a:xfrm>
            <a:off x="5395113" y="2737270"/>
            <a:ext cx="1294800" cy="259800"/>
          </a:xfrm>
          <a:prstGeom prst="rect">
            <a:avLst/>
          </a:prstGeom>
        </p:spPr>
        <p:txBody>
          <a:bodyPr spcFirstLastPara="1" wrap="square" lIns="91425" tIns="91425" rIns="91425" bIns="91425" anchor="ctr"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235" name="Google Shape;235;p40"/>
          <p:cNvSpPr txBox="1">
            <a:spLocks noGrp="1"/>
          </p:cNvSpPr>
          <p:nvPr>
            <p:ph type="body" idx="14"/>
          </p:nvPr>
        </p:nvSpPr>
        <p:spPr>
          <a:xfrm>
            <a:off x="7050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6" name="Google Shape;236;p40"/>
          <p:cNvSpPr txBox="1">
            <a:spLocks noGrp="1"/>
          </p:cNvSpPr>
          <p:nvPr>
            <p:ph type="body" idx="15"/>
          </p:nvPr>
        </p:nvSpPr>
        <p:spPr>
          <a:xfrm>
            <a:off x="2258891"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7" name="Google Shape;237;p40"/>
          <p:cNvSpPr txBox="1">
            <a:spLocks noGrp="1"/>
          </p:cNvSpPr>
          <p:nvPr>
            <p:ph type="body" idx="16"/>
          </p:nvPr>
        </p:nvSpPr>
        <p:spPr>
          <a:xfrm>
            <a:off x="3827003"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8" name="Google Shape;238;p40"/>
          <p:cNvSpPr txBox="1">
            <a:spLocks noGrp="1"/>
          </p:cNvSpPr>
          <p:nvPr>
            <p:ph type="body" idx="17"/>
          </p:nvPr>
        </p:nvSpPr>
        <p:spPr>
          <a:xfrm>
            <a:off x="5396128" y="2464123"/>
            <a:ext cx="1294800" cy="2598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marL="914400" lvl="1"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marL="1371600" lvl="2"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marL="1828800" lvl="3"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marL="2286000" lvl="4"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marL="2743200" lvl="5"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marL="3200400" lvl="6"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marL="3657600" lvl="7"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marL="4114800" lvl="8" indent="-27305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a:endParaRPr/>
          </a:p>
        </p:txBody>
      </p:sp>
      <p:sp>
        <p:nvSpPr>
          <p:cNvPr id="239" name="Google Shape;239;p40"/>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etitive Landscape">
  <p:cSld name="ONE_COLUMN_TEXT">
    <p:bg>
      <p:bgPr>
        <a:solidFill>
          <a:schemeClr val="dk1"/>
        </a:solidFill>
        <a:effectLst/>
      </p:bgPr>
    </p:bg>
    <p:spTree>
      <p:nvGrpSpPr>
        <p:cNvPr id="1" name="Shape 240"/>
        <p:cNvGrpSpPr/>
        <p:nvPr/>
      </p:nvGrpSpPr>
      <p:grpSpPr>
        <a:xfrm>
          <a:off x="0" y="0"/>
          <a:ext cx="0" cy="0"/>
          <a:chOff x="0" y="0"/>
          <a:chExt cx="0" cy="0"/>
        </a:xfrm>
      </p:grpSpPr>
      <p:sp>
        <p:nvSpPr>
          <p:cNvPr id="241" name="Google Shape;241;p41"/>
          <p:cNvSpPr txBox="1">
            <a:spLocks noGrp="1"/>
          </p:cNvSpPr>
          <p:nvPr>
            <p:ph type="body" idx="1"/>
          </p:nvPr>
        </p:nvSpPr>
        <p:spPr>
          <a:xfrm>
            <a:off x="791150" y="738025"/>
            <a:ext cx="3918300" cy="223200"/>
          </a:xfrm>
          <a:prstGeom prst="rect">
            <a:avLst/>
          </a:prstGeom>
        </p:spPr>
        <p:txBody>
          <a:bodyPr spcFirstLastPara="1" wrap="square" lIns="0" tIns="0" rIns="0" bIns="0" anchor="t" anchorCtr="0">
            <a:noAutofit/>
          </a:bodyPr>
          <a:lstStyle>
            <a:lvl1pPr marL="457200" lvl="0" indent="-298450">
              <a:spcBef>
                <a:spcPts val="0"/>
              </a:spcBef>
              <a:spcAft>
                <a:spcPts val="0"/>
              </a:spcAft>
              <a:buSzPts val="1100"/>
              <a:buFont typeface="Barlow"/>
              <a:buChar char="●"/>
              <a:defRPr sz="1100">
                <a:latin typeface="Barlow"/>
                <a:ea typeface="Barlow"/>
                <a:cs typeface="Barlow"/>
                <a:sym typeface="Barlow"/>
              </a:defRPr>
            </a:lvl1pPr>
            <a:lvl2pPr marL="914400" lvl="1" indent="-298450">
              <a:spcBef>
                <a:spcPts val="0"/>
              </a:spcBef>
              <a:spcAft>
                <a:spcPts val="0"/>
              </a:spcAft>
              <a:buSzPts val="1100"/>
              <a:buFont typeface="Barlow"/>
              <a:buChar char="○"/>
              <a:defRPr sz="1100">
                <a:latin typeface="Barlow"/>
                <a:ea typeface="Barlow"/>
                <a:cs typeface="Barlow"/>
                <a:sym typeface="Barlow"/>
              </a:defRPr>
            </a:lvl2pPr>
            <a:lvl3pPr marL="1371600" lvl="2" indent="-298450">
              <a:spcBef>
                <a:spcPts val="0"/>
              </a:spcBef>
              <a:spcAft>
                <a:spcPts val="0"/>
              </a:spcAft>
              <a:buSzPts val="1100"/>
              <a:buFont typeface="Barlow"/>
              <a:buChar char="■"/>
              <a:defRPr sz="1100">
                <a:latin typeface="Barlow"/>
                <a:ea typeface="Barlow"/>
                <a:cs typeface="Barlow"/>
                <a:sym typeface="Barlow"/>
              </a:defRPr>
            </a:lvl3pPr>
            <a:lvl4pPr marL="1828800" lvl="3" indent="-298450">
              <a:spcBef>
                <a:spcPts val="0"/>
              </a:spcBef>
              <a:spcAft>
                <a:spcPts val="0"/>
              </a:spcAft>
              <a:buSzPts val="1100"/>
              <a:buFont typeface="Barlow"/>
              <a:buChar char="●"/>
              <a:defRPr sz="1100">
                <a:latin typeface="Barlow"/>
                <a:ea typeface="Barlow"/>
                <a:cs typeface="Barlow"/>
                <a:sym typeface="Barlow"/>
              </a:defRPr>
            </a:lvl4pPr>
            <a:lvl5pPr marL="2286000" lvl="4" indent="-298450">
              <a:spcBef>
                <a:spcPts val="0"/>
              </a:spcBef>
              <a:spcAft>
                <a:spcPts val="0"/>
              </a:spcAft>
              <a:buSzPts val="1100"/>
              <a:buFont typeface="Barlow"/>
              <a:buChar char="○"/>
              <a:defRPr>
                <a:latin typeface="Barlow"/>
                <a:ea typeface="Barlow"/>
                <a:cs typeface="Barlow"/>
                <a:sym typeface="Barlow"/>
              </a:defRPr>
            </a:lvl5pPr>
            <a:lvl6pPr marL="2743200" lvl="5" indent="-298450">
              <a:spcBef>
                <a:spcPts val="0"/>
              </a:spcBef>
              <a:spcAft>
                <a:spcPts val="0"/>
              </a:spcAft>
              <a:buSzPts val="1100"/>
              <a:buFont typeface="Barlow"/>
              <a:buChar char="■"/>
              <a:defRPr sz="1100">
                <a:latin typeface="Barlow"/>
                <a:ea typeface="Barlow"/>
                <a:cs typeface="Barlow"/>
                <a:sym typeface="Barlow"/>
              </a:defRPr>
            </a:lvl6pPr>
            <a:lvl7pPr marL="3200400" lvl="6" indent="-298450">
              <a:spcBef>
                <a:spcPts val="0"/>
              </a:spcBef>
              <a:spcAft>
                <a:spcPts val="0"/>
              </a:spcAft>
              <a:buSzPts val="1100"/>
              <a:buFont typeface="Barlow"/>
              <a:buChar char="●"/>
              <a:defRPr sz="1100">
                <a:latin typeface="Barlow"/>
                <a:ea typeface="Barlow"/>
                <a:cs typeface="Barlow"/>
                <a:sym typeface="Barlow"/>
              </a:defRPr>
            </a:lvl7pPr>
            <a:lvl8pPr marL="3657600" lvl="7" indent="-298450">
              <a:spcBef>
                <a:spcPts val="0"/>
              </a:spcBef>
              <a:spcAft>
                <a:spcPts val="0"/>
              </a:spcAft>
              <a:buSzPts val="1100"/>
              <a:buFont typeface="Barlow"/>
              <a:buChar char="○"/>
              <a:defRPr sz="1100">
                <a:latin typeface="Barlow"/>
                <a:ea typeface="Barlow"/>
                <a:cs typeface="Barlow"/>
                <a:sym typeface="Barlow"/>
              </a:defRPr>
            </a:lvl8pPr>
            <a:lvl9pPr marL="4114800" lvl="8" indent="-298450">
              <a:spcBef>
                <a:spcPts val="0"/>
              </a:spcBef>
              <a:spcAft>
                <a:spcPts val="0"/>
              </a:spcAft>
              <a:buSzPts val="1100"/>
              <a:buFont typeface="Barlow"/>
              <a:buChar char="■"/>
              <a:defRPr sz="1100">
                <a:latin typeface="Barlow"/>
                <a:ea typeface="Barlow"/>
                <a:cs typeface="Barlow"/>
                <a:sym typeface="Barlow"/>
              </a:defRPr>
            </a:lvl9pPr>
          </a:lstStyle>
          <a:p>
            <a:endParaRPr/>
          </a:p>
        </p:txBody>
      </p:sp>
      <p:sp>
        <p:nvSpPr>
          <p:cNvPr id="242" name="Google Shape;242;p41"/>
          <p:cNvSpPr txBox="1">
            <a:spLocks noGrp="1"/>
          </p:cNvSpPr>
          <p:nvPr>
            <p:ph type="subTitle" idx="2"/>
          </p:nvPr>
        </p:nvSpPr>
        <p:spPr>
          <a:xfrm>
            <a:off x="791150" y="522625"/>
            <a:ext cx="3918300" cy="215400"/>
          </a:xfrm>
          <a:prstGeom prst="rect">
            <a:avLst/>
          </a:prstGeom>
        </p:spPr>
        <p:txBody>
          <a:bodyPr spcFirstLastPara="1" wrap="square" lIns="0" tIns="0" rIns="0" bIns="0"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43" name="Google Shape;243;p4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rket Trends + Data">
  <p:cSld name="MAIN_POINT">
    <p:bg>
      <p:bgPr>
        <a:solidFill>
          <a:schemeClr val="dk1"/>
        </a:solidFill>
        <a:effectLst/>
      </p:bgPr>
    </p:bg>
    <p:spTree>
      <p:nvGrpSpPr>
        <p:cNvPr id="1" name="Shape 244"/>
        <p:cNvGrpSpPr/>
        <p:nvPr/>
      </p:nvGrpSpPr>
      <p:grpSpPr>
        <a:xfrm>
          <a:off x="0" y="0"/>
          <a:ext cx="0" cy="0"/>
          <a:chOff x="0" y="0"/>
          <a:chExt cx="0" cy="0"/>
        </a:xfrm>
      </p:grpSpPr>
      <p:sp>
        <p:nvSpPr>
          <p:cNvPr id="245" name="Google Shape;245;p42"/>
          <p:cNvSpPr txBox="1">
            <a:spLocks noGrp="1"/>
          </p:cNvSpPr>
          <p:nvPr>
            <p:ph type="subTitle" idx="1"/>
          </p:nvPr>
        </p:nvSpPr>
        <p:spPr>
          <a:xfrm>
            <a:off x="690250" y="415625"/>
            <a:ext cx="1261800" cy="2703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46" name="Google Shape;246;p42"/>
          <p:cNvSpPr txBox="1">
            <a:spLocks noGrp="1"/>
          </p:cNvSpPr>
          <p:nvPr>
            <p:ph type="subTitle" idx="2"/>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a:endParaRPr/>
          </a:p>
        </p:txBody>
      </p:sp>
      <p:sp>
        <p:nvSpPr>
          <p:cNvPr id="247" name="Google Shape;247;p42"/>
          <p:cNvSpPr txBox="1">
            <a:spLocks noGrp="1"/>
          </p:cNvSpPr>
          <p:nvPr>
            <p:ph type="body" idx="3"/>
          </p:nvPr>
        </p:nvSpPr>
        <p:spPr>
          <a:xfrm>
            <a:off x="480425" y="534275"/>
            <a:ext cx="4878300" cy="1917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48" name="Google Shape;248;p4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60">
          <p15:clr>
            <a:srgbClr val="E46962"/>
          </p15:clr>
        </p15:guide>
        <p15:guide id="2" orient="horz" pos="347">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WOT Analysis">
  <p:cSld name="CUSTOM_14">
    <p:bg>
      <p:bgPr>
        <a:solidFill>
          <a:schemeClr val="dk1"/>
        </a:solidFill>
        <a:effectLst/>
      </p:bgPr>
    </p:bg>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723861" y="1584738"/>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51" name="Google Shape;251;p43"/>
          <p:cNvSpPr txBox="1">
            <a:spLocks noGrp="1"/>
          </p:cNvSpPr>
          <p:nvPr>
            <p:ph type="title" idx="2"/>
          </p:nvPr>
        </p:nvSpPr>
        <p:spPr>
          <a:xfrm>
            <a:off x="723861" y="239098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52" name="Google Shape;252;p43"/>
          <p:cNvSpPr txBox="1">
            <a:spLocks noGrp="1"/>
          </p:cNvSpPr>
          <p:nvPr>
            <p:ph type="title" idx="3"/>
          </p:nvPr>
        </p:nvSpPr>
        <p:spPr>
          <a:xfrm>
            <a:off x="723861" y="3157931"/>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53" name="Google Shape;253;p43"/>
          <p:cNvSpPr txBox="1">
            <a:spLocks noGrp="1"/>
          </p:cNvSpPr>
          <p:nvPr>
            <p:ph type="title" idx="4"/>
          </p:nvPr>
        </p:nvSpPr>
        <p:spPr>
          <a:xfrm>
            <a:off x="723861" y="3954905"/>
            <a:ext cx="2670600" cy="315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a:endParaRPr/>
          </a:p>
        </p:txBody>
      </p:sp>
      <p:sp>
        <p:nvSpPr>
          <p:cNvPr id="254" name="Google Shape;254;p43"/>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a:endParaRPr/>
          </a:p>
        </p:txBody>
      </p:sp>
      <p:sp>
        <p:nvSpPr>
          <p:cNvPr id="255" name="Google Shape;255;p43"/>
          <p:cNvSpPr txBox="1">
            <a:spLocks noGrp="1"/>
          </p:cNvSpPr>
          <p:nvPr>
            <p:ph type="body" idx="5"/>
          </p:nvPr>
        </p:nvSpPr>
        <p:spPr>
          <a:xfrm>
            <a:off x="480425" y="610475"/>
            <a:ext cx="4878300" cy="3768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3175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marL="1371600" lvl="2" indent="-31115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marL="1828800" lvl="3" indent="-304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21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marL="3200400" lvl="6" indent="-28575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marL="3657600" lvl="7" indent="-2794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marL="4114800" lvl="8" indent="-27305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a:endParaRPr/>
          </a:p>
        </p:txBody>
      </p:sp>
      <p:sp>
        <p:nvSpPr>
          <p:cNvPr id="256" name="Google Shape;256;p4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losing / Thank You">
  <p:cSld name="CUSTOM_13">
    <p:bg>
      <p:bgPr>
        <a:solidFill>
          <a:schemeClr val="lt1"/>
        </a:solidFill>
        <a:effectLst/>
      </p:bgPr>
    </p:bg>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455221" y="1321125"/>
            <a:ext cx="5094600" cy="1749900"/>
          </a:xfrm>
          <a:prstGeom prst="rect">
            <a:avLst/>
          </a:prstGeom>
          <a:noFill/>
        </p:spPr>
        <p:txBody>
          <a:bodyPr spcFirstLastPara="1" wrap="square" lIns="91425" tIns="91425" rIns="91425" bIns="91425" anchor="t" anchorCtr="0">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a:endParaRPr/>
          </a:p>
        </p:txBody>
      </p:sp>
      <p:sp>
        <p:nvSpPr>
          <p:cNvPr id="259" name="Google Shape;259;p44"/>
          <p:cNvSpPr txBox="1">
            <a:spLocks noGrp="1"/>
          </p:cNvSpPr>
          <p:nvPr>
            <p:ph type="body" idx="1"/>
          </p:nvPr>
        </p:nvSpPr>
        <p:spPr>
          <a:xfrm>
            <a:off x="567029" y="4500404"/>
            <a:ext cx="1015800" cy="266100"/>
          </a:xfrm>
          <a:prstGeom prst="rect">
            <a:avLst/>
          </a:prstGeom>
          <a:ln w="9525" cap="flat" cmpd="sng">
            <a:solidFill>
              <a:schemeClr val="dk1"/>
            </a:solidFill>
            <a:prstDash val="solid"/>
            <a:round/>
            <a:headEnd type="none" w="sm" len="sm"/>
            <a:tailEnd type="none" w="sm" len="sm"/>
          </a:ln>
        </p:spPr>
        <p:txBody>
          <a:bodyPr spcFirstLastPara="1" wrap="square" lIns="0" tIns="0" rIns="0" bIns="0" anchor="t" anchorCtr="0">
            <a:spAutoFit/>
          </a:bodyPr>
          <a:lstStyle>
            <a:lvl1pPr marL="457200" lvl="0" indent="-298450">
              <a:spcBef>
                <a:spcPts val="0"/>
              </a:spcBef>
              <a:spcAft>
                <a:spcPts val="0"/>
              </a:spcAft>
              <a:buSzPts val="1100"/>
              <a:buFont typeface="Barlow Medium"/>
              <a:buChar char="●"/>
              <a:defRPr sz="1100">
                <a:latin typeface="Barlow Medium"/>
                <a:ea typeface="Barlow Medium"/>
                <a:cs typeface="Barlow Medium"/>
                <a:sym typeface="Barlow Medium"/>
              </a:defRPr>
            </a:lvl1pPr>
            <a:lvl2pPr marL="914400" lvl="1" indent="-298450">
              <a:spcBef>
                <a:spcPts val="0"/>
              </a:spcBef>
              <a:spcAft>
                <a:spcPts val="0"/>
              </a:spcAft>
              <a:buSzPts val="1100"/>
              <a:buFont typeface="Barlow Medium"/>
              <a:buChar char="○"/>
              <a:defRPr sz="1100">
                <a:latin typeface="Barlow Medium"/>
                <a:ea typeface="Barlow Medium"/>
                <a:cs typeface="Barlow Medium"/>
                <a:sym typeface="Barlow Medium"/>
              </a:defRPr>
            </a:lvl2pPr>
            <a:lvl3pPr marL="1371600" lvl="2" indent="-298450">
              <a:spcBef>
                <a:spcPts val="0"/>
              </a:spcBef>
              <a:spcAft>
                <a:spcPts val="0"/>
              </a:spcAft>
              <a:buSzPts val="1100"/>
              <a:buFont typeface="Barlow Medium"/>
              <a:buChar char="■"/>
              <a:defRPr sz="1100">
                <a:latin typeface="Barlow Medium"/>
                <a:ea typeface="Barlow Medium"/>
                <a:cs typeface="Barlow Medium"/>
                <a:sym typeface="Barlow Medium"/>
              </a:defRPr>
            </a:lvl3pPr>
            <a:lvl4pPr marL="1828800" lvl="3" indent="-298450">
              <a:spcBef>
                <a:spcPts val="0"/>
              </a:spcBef>
              <a:spcAft>
                <a:spcPts val="0"/>
              </a:spcAft>
              <a:buSzPts val="1100"/>
              <a:buFont typeface="Barlow Medium"/>
              <a:buChar char="●"/>
              <a:defRPr sz="1100">
                <a:latin typeface="Barlow Medium"/>
                <a:ea typeface="Barlow Medium"/>
                <a:cs typeface="Barlow Medium"/>
                <a:sym typeface="Barlow Medium"/>
              </a:defRPr>
            </a:lvl4pPr>
            <a:lvl5pPr marL="2286000" lvl="4" indent="-298450">
              <a:spcBef>
                <a:spcPts val="0"/>
              </a:spcBef>
              <a:spcAft>
                <a:spcPts val="0"/>
              </a:spcAft>
              <a:buSzPts val="1100"/>
              <a:buFont typeface="Barlow Medium"/>
              <a:buChar char="○"/>
              <a:defRPr>
                <a:latin typeface="Barlow Medium"/>
                <a:ea typeface="Barlow Medium"/>
                <a:cs typeface="Barlow Medium"/>
                <a:sym typeface="Barlow Medium"/>
              </a:defRPr>
            </a:lvl5pPr>
            <a:lvl6pPr marL="2743200" lvl="5" indent="-298450">
              <a:spcBef>
                <a:spcPts val="0"/>
              </a:spcBef>
              <a:spcAft>
                <a:spcPts val="0"/>
              </a:spcAft>
              <a:buSzPts val="1100"/>
              <a:buFont typeface="Barlow Medium"/>
              <a:buChar char="■"/>
              <a:defRPr sz="1100">
                <a:latin typeface="Barlow Medium"/>
                <a:ea typeface="Barlow Medium"/>
                <a:cs typeface="Barlow Medium"/>
                <a:sym typeface="Barlow Medium"/>
              </a:defRPr>
            </a:lvl6pPr>
            <a:lvl7pPr marL="3200400" lvl="6" indent="-298450">
              <a:spcBef>
                <a:spcPts val="0"/>
              </a:spcBef>
              <a:spcAft>
                <a:spcPts val="0"/>
              </a:spcAft>
              <a:buSzPts val="1100"/>
              <a:buFont typeface="Barlow Medium"/>
              <a:buChar char="●"/>
              <a:defRPr sz="1100">
                <a:latin typeface="Barlow Medium"/>
                <a:ea typeface="Barlow Medium"/>
                <a:cs typeface="Barlow Medium"/>
                <a:sym typeface="Barlow Medium"/>
              </a:defRPr>
            </a:lvl7pPr>
            <a:lvl8pPr marL="3657600" lvl="7" indent="-298450">
              <a:spcBef>
                <a:spcPts val="0"/>
              </a:spcBef>
              <a:spcAft>
                <a:spcPts val="0"/>
              </a:spcAft>
              <a:buSzPts val="1100"/>
              <a:buFont typeface="Barlow Medium"/>
              <a:buChar char="○"/>
              <a:defRPr sz="1100">
                <a:latin typeface="Barlow Medium"/>
                <a:ea typeface="Barlow Medium"/>
                <a:cs typeface="Barlow Medium"/>
                <a:sym typeface="Barlow Medium"/>
              </a:defRPr>
            </a:lvl8pPr>
            <a:lvl9pPr marL="4114800" lvl="8" indent="-298450">
              <a:spcBef>
                <a:spcPts val="0"/>
              </a:spcBef>
              <a:spcAft>
                <a:spcPts val="0"/>
              </a:spcAft>
              <a:buSzPts val="1100"/>
              <a:buFont typeface="Barlow Medium"/>
              <a:buChar char="■"/>
              <a:defRPr sz="1100">
                <a:latin typeface="Barlow Medium"/>
                <a:ea typeface="Barlow Medium"/>
                <a:cs typeface="Barlow Medium"/>
                <a:sym typeface="Barlow Medium"/>
              </a:defRPr>
            </a:lvl9pPr>
          </a:lstStyle>
          <a:p>
            <a:endParaRPr/>
          </a:p>
        </p:txBody>
      </p:sp>
      <p:sp>
        <p:nvSpPr>
          <p:cNvPr id="260" name="Google Shape;260;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p:cSld name="SECTION_TITLE_AND_DESCRIPTION">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a:endParaRPr/>
          </a:p>
        </p:txBody>
      </p:sp>
      <p:sp>
        <p:nvSpPr>
          <p:cNvPr id="263" name="Google Shape;263;p45"/>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a:endParaRPr/>
          </a:p>
        </p:txBody>
      </p:sp>
      <p:sp>
        <p:nvSpPr>
          <p:cNvPr id="264" name="Google Shape;264;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arket Size / Pie Graph">
  <p:cSld name="CAPTION_ONLY">
    <p:bg>
      <p:bgPr>
        <a:solidFill>
          <a:schemeClr val="dk1"/>
        </a:solidFill>
        <a:effectLst/>
      </p:bgPr>
    </p:bg>
    <p:spTree>
      <p:nvGrpSpPr>
        <p:cNvPr id="1" name="Shape 265"/>
        <p:cNvGrpSpPr/>
        <p:nvPr/>
      </p:nvGrpSpPr>
      <p:grpSpPr>
        <a:xfrm>
          <a:off x="0" y="0"/>
          <a:ext cx="0" cy="0"/>
          <a:chOff x="0" y="0"/>
          <a:chExt cx="0" cy="0"/>
        </a:xfrm>
      </p:grpSpPr>
      <p:sp>
        <p:nvSpPr>
          <p:cNvPr id="266" name="Google Shape;266;p46"/>
          <p:cNvSpPr/>
          <p:nvPr/>
        </p:nvSpPr>
        <p:spPr>
          <a:xfrm>
            <a:off x="0" y="0"/>
            <a:ext cx="9144000" cy="1631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6"/>
          <p:cNvSpPr txBox="1">
            <a:spLocks noGrp="1"/>
          </p:cNvSpPr>
          <p:nvPr>
            <p:ph type="subTitle" idx="1"/>
          </p:nvPr>
        </p:nvSpPr>
        <p:spPr>
          <a:xfrm>
            <a:off x="791150" y="522625"/>
            <a:ext cx="4977300" cy="11082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a:endParaRPr/>
          </a:p>
        </p:txBody>
      </p:sp>
      <p:sp>
        <p:nvSpPr>
          <p:cNvPr id="268" name="Google Shape;268;p46"/>
          <p:cNvSpPr txBox="1">
            <a:spLocks noGrp="1"/>
          </p:cNvSpPr>
          <p:nvPr>
            <p:ph type="body" idx="2"/>
          </p:nvPr>
        </p:nvSpPr>
        <p:spPr>
          <a:xfrm>
            <a:off x="714950" y="1989025"/>
            <a:ext cx="2792400" cy="28041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Clr>
                <a:schemeClr val="lt1"/>
              </a:buClr>
              <a:buSzPts val="1500"/>
              <a:buChar char="●"/>
              <a:defRPr>
                <a:solidFill>
                  <a:schemeClr val="lt1"/>
                </a:solidFill>
              </a:defRPr>
            </a:lvl1pPr>
            <a:lvl2pPr marL="914400" lvl="1" indent="-323850">
              <a:spcBef>
                <a:spcPts val="0"/>
              </a:spcBef>
              <a:spcAft>
                <a:spcPts val="0"/>
              </a:spcAft>
              <a:buClr>
                <a:schemeClr val="lt1"/>
              </a:buClr>
              <a:buSzPts val="1500"/>
              <a:buChar char="○"/>
              <a:defRPr sz="1500">
                <a:solidFill>
                  <a:schemeClr val="lt1"/>
                </a:solidFill>
              </a:defRPr>
            </a:lvl2pPr>
            <a:lvl3pPr marL="1371600" lvl="2" indent="-323850">
              <a:spcBef>
                <a:spcPts val="0"/>
              </a:spcBef>
              <a:spcAft>
                <a:spcPts val="0"/>
              </a:spcAft>
              <a:buClr>
                <a:schemeClr val="lt1"/>
              </a:buClr>
              <a:buSzPts val="1500"/>
              <a:buChar char="■"/>
              <a:defRPr sz="1500">
                <a:solidFill>
                  <a:schemeClr val="lt1"/>
                </a:solidFill>
              </a:defRPr>
            </a:lvl3pPr>
            <a:lvl4pPr marL="1828800" lvl="3" indent="-323850">
              <a:spcBef>
                <a:spcPts val="0"/>
              </a:spcBef>
              <a:spcAft>
                <a:spcPts val="0"/>
              </a:spcAft>
              <a:buClr>
                <a:schemeClr val="lt1"/>
              </a:buClr>
              <a:buSzPts val="1500"/>
              <a:buChar char="●"/>
              <a:defRPr sz="1500">
                <a:solidFill>
                  <a:schemeClr val="lt1"/>
                </a:solidFill>
              </a:defRPr>
            </a:lvl4pPr>
            <a:lvl5pPr marL="2286000" lvl="4" indent="-323850">
              <a:spcBef>
                <a:spcPts val="0"/>
              </a:spcBef>
              <a:spcAft>
                <a:spcPts val="0"/>
              </a:spcAft>
              <a:buClr>
                <a:schemeClr val="lt1"/>
              </a:buClr>
              <a:buSzPts val="1500"/>
              <a:buChar char="○"/>
              <a:defRPr sz="1500">
                <a:solidFill>
                  <a:schemeClr val="lt1"/>
                </a:solidFill>
              </a:defRPr>
            </a:lvl5pPr>
            <a:lvl6pPr marL="2743200" lvl="5" indent="-323850">
              <a:spcBef>
                <a:spcPts val="0"/>
              </a:spcBef>
              <a:spcAft>
                <a:spcPts val="0"/>
              </a:spcAft>
              <a:buClr>
                <a:schemeClr val="lt1"/>
              </a:buClr>
              <a:buSzPts val="1500"/>
              <a:buChar char="■"/>
              <a:defRPr sz="1500">
                <a:solidFill>
                  <a:schemeClr val="lt1"/>
                </a:solidFill>
              </a:defRPr>
            </a:lvl6pPr>
            <a:lvl7pPr marL="3200400" lvl="6" indent="-323850">
              <a:spcBef>
                <a:spcPts val="0"/>
              </a:spcBef>
              <a:spcAft>
                <a:spcPts val="0"/>
              </a:spcAft>
              <a:buClr>
                <a:schemeClr val="lt1"/>
              </a:buClr>
              <a:buSzPts val="1500"/>
              <a:buChar char="●"/>
              <a:defRPr sz="1500">
                <a:solidFill>
                  <a:schemeClr val="lt1"/>
                </a:solidFill>
              </a:defRPr>
            </a:lvl7pPr>
            <a:lvl8pPr marL="3657600" lvl="7" indent="-323850">
              <a:spcBef>
                <a:spcPts val="0"/>
              </a:spcBef>
              <a:spcAft>
                <a:spcPts val="0"/>
              </a:spcAft>
              <a:buClr>
                <a:schemeClr val="lt1"/>
              </a:buClr>
              <a:buSzPts val="1500"/>
              <a:buChar char="○"/>
              <a:defRPr sz="1500">
                <a:solidFill>
                  <a:schemeClr val="lt1"/>
                </a:solidFill>
              </a:defRPr>
            </a:lvl8pPr>
            <a:lvl9pPr marL="4114800" lvl="8" indent="-323850">
              <a:spcBef>
                <a:spcPts val="0"/>
              </a:spcBef>
              <a:spcAft>
                <a:spcPts val="0"/>
              </a:spcAft>
              <a:buClr>
                <a:schemeClr val="lt1"/>
              </a:buClr>
              <a:buSzPts val="1500"/>
              <a:buChar char="■"/>
              <a:defRPr sz="1500">
                <a:solidFill>
                  <a:schemeClr val="lt1"/>
                </a:solidFill>
              </a:defRPr>
            </a:lvl9pPr>
          </a:lstStyle>
          <a:p>
            <a:endParaRPr/>
          </a:p>
        </p:txBody>
      </p:sp>
      <p:sp>
        <p:nvSpPr>
          <p:cNvPr id="269" name="Google Shape;269;p4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6"/>
          <p:cNvSpPr/>
          <p:nvPr/>
        </p:nvSpPr>
        <p:spPr>
          <a:xfrm>
            <a:off x="4416275" y="1976923"/>
            <a:ext cx="4045200" cy="2871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6"/>
          <p:cNvSpPr/>
          <p:nvPr/>
        </p:nvSpPr>
        <p:spPr>
          <a:xfrm rot="444408">
            <a:off x="5636457" y="2500588"/>
            <a:ext cx="1505663" cy="1505327"/>
          </a:xfrm>
          <a:prstGeom prst="pie">
            <a:avLst>
              <a:gd name="adj1" fmla="val 8241844"/>
              <a:gd name="adj2" fmla="val 12554936"/>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SzPts val="1100"/>
              <a:buNone/>
            </a:pPr>
            <a:endParaRPr sz="11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ifferentiators / 4 column text">
  <p:cSld name="BIG_NUMBER">
    <p:bg>
      <p:bgPr>
        <a:solidFill>
          <a:schemeClr val="dk1"/>
        </a:solidFill>
        <a:effectLst/>
      </p:bgPr>
    </p:bg>
    <p:spTree>
      <p:nvGrpSpPr>
        <p:cNvPr id="1" name="Shape 272"/>
        <p:cNvGrpSpPr/>
        <p:nvPr/>
      </p:nvGrpSpPr>
      <p:grpSpPr>
        <a:xfrm>
          <a:off x="0" y="0"/>
          <a:ext cx="0" cy="0"/>
          <a:chOff x="0" y="0"/>
          <a:chExt cx="0" cy="0"/>
        </a:xfrm>
      </p:grpSpPr>
      <p:sp>
        <p:nvSpPr>
          <p:cNvPr id="273" name="Google Shape;273;p47"/>
          <p:cNvSpPr/>
          <p:nvPr/>
        </p:nvSpPr>
        <p:spPr>
          <a:xfrm>
            <a:off x="0" y="1324925"/>
            <a:ext cx="4572000" cy="191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274" name="Google Shape;274;p47"/>
          <p:cNvSpPr/>
          <p:nvPr/>
        </p:nvSpPr>
        <p:spPr>
          <a:xfrm>
            <a:off x="0" y="3235076"/>
            <a:ext cx="4572000" cy="19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dk2"/>
              </a:solidFill>
            </a:endParaRPr>
          </a:p>
        </p:txBody>
      </p:sp>
      <p:sp>
        <p:nvSpPr>
          <p:cNvPr id="275" name="Google Shape;275;p47"/>
          <p:cNvSpPr/>
          <p:nvPr/>
        </p:nvSpPr>
        <p:spPr>
          <a:xfrm>
            <a:off x="4571892" y="3235076"/>
            <a:ext cx="4572000" cy="1914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lt1"/>
              </a:solidFill>
            </a:endParaRPr>
          </a:p>
        </p:txBody>
      </p:sp>
      <p:sp>
        <p:nvSpPr>
          <p:cNvPr id="276" name="Google Shape;276;p47"/>
          <p:cNvSpPr/>
          <p:nvPr/>
        </p:nvSpPr>
        <p:spPr>
          <a:xfrm>
            <a:off x="4571892" y="1324925"/>
            <a:ext cx="4572000" cy="19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chemeClr val="accent5"/>
              </a:solidFill>
            </a:endParaRPr>
          </a:p>
        </p:txBody>
      </p:sp>
      <p:sp>
        <p:nvSpPr>
          <p:cNvPr id="277" name="Google Shape;277;p47"/>
          <p:cNvSpPr txBox="1">
            <a:spLocks noGrp="1"/>
          </p:cNvSpPr>
          <p:nvPr>
            <p:ph type="subTitle" idx="1"/>
          </p:nvPr>
        </p:nvSpPr>
        <p:spPr>
          <a:xfrm>
            <a:off x="480420" y="290626"/>
            <a:ext cx="3592200" cy="337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78" name="Google Shape;278;p47"/>
          <p:cNvSpPr txBox="1">
            <a:spLocks noGrp="1"/>
          </p:cNvSpPr>
          <p:nvPr>
            <p:ph type="body" idx="2"/>
          </p:nvPr>
        </p:nvSpPr>
        <p:spPr>
          <a:xfrm>
            <a:off x="480425" y="610475"/>
            <a:ext cx="4878300" cy="600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279" name="Google Shape;279;p4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type="blank">
  <p:cSld name="BLANK">
    <p:spTree>
      <p:nvGrpSpPr>
        <p:cNvPr id="1" name="Shape 280"/>
        <p:cNvGrpSpPr/>
        <p:nvPr/>
      </p:nvGrpSpPr>
      <p:grpSpPr>
        <a:xfrm>
          <a:off x="0" y="0"/>
          <a:ext cx="0" cy="0"/>
          <a:chOff x="0" y="0"/>
          <a:chExt cx="0" cy="0"/>
        </a:xfrm>
      </p:grpSpPr>
      <p:sp>
        <p:nvSpPr>
          <p:cNvPr id="281" name="Google Shape;281;p48"/>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282" name="Google Shape;282;p48"/>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a:endParaRPr/>
          </a:p>
        </p:txBody>
      </p:sp>
      <p:sp>
        <p:nvSpPr>
          <p:cNvPr id="283" name="Google Shape;283;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1 column text">
  <p:cSld name="TITLE_1">
    <p:bg>
      <p:bgPr>
        <a:solidFill>
          <a:schemeClr val="dk1"/>
        </a:solidFill>
        <a:effectLst/>
      </p:bgPr>
    </p:bg>
    <p:spTree>
      <p:nvGrpSpPr>
        <p:cNvPr id="1" name="Shape 284"/>
        <p:cNvGrpSpPr/>
        <p:nvPr/>
      </p:nvGrpSpPr>
      <p:grpSpPr>
        <a:xfrm>
          <a:off x="0" y="0"/>
          <a:ext cx="0" cy="0"/>
          <a:chOff x="0" y="0"/>
          <a:chExt cx="0" cy="0"/>
        </a:xfrm>
      </p:grpSpPr>
      <p:sp>
        <p:nvSpPr>
          <p:cNvPr id="285" name="Google Shape;285;p49"/>
          <p:cNvSpPr/>
          <p:nvPr/>
        </p:nvSpPr>
        <p:spPr>
          <a:xfrm>
            <a:off x="0" y="0"/>
            <a:ext cx="9144000" cy="163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9"/>
          <p:cNvSpPr txBox="1">
            <a:spLocks noGrp="1"/>
          </p:cNvSpPr>
          <p:nvPr>
            <p:ph type="subTitle" idx="1"/>
          </p:nvPr>
        </p:nvSpPr>
        <p:spPr>
          <a:xfrm>
            <a:off x="791150" y="522625"/>
            <a:ext cx="5938800" cy="11082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87" name="Google Shape;287;p49"/>
          <p:cNvSpPr txBox="1">
            <a:spLocks noGrp="1"/>
          </p:cNvSpPr>
          <p:nvPr>
            <p:ph type="body" idx="2"/>
          </p:nvPr>
        </p:nvSpPr>
        <p:spPr>
          <a:xfrm>
            <a:off x="810075" y="2065225"/>
            <a:ext cx="7539900" cy="27774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lt1"/>
              </a:buClr>
              <a:buSzPts val="2800"/>
              <a:buChar char="●"/>
              <a:defRPr sz="2800">
                <a:solidFill>
                  <a:schemeClr val="lt1"/>
                </a:solidFill>
              </a:defRPr>
            </a:lvl1pPr>
            <a:lvl2pPr marL="914400" lvl="1" indent="-406400">
              <a:spcBef>
                <a:spcPts val="0"/>
              </a:spcBef>
              <a:spcAft>
                <a:spcPts val="0"/>
              </a:spcAft>
              <a:buClr>
                <a:schemeClr val="lt1"/>
              </a:buClr>
              <a:buSzPts val="2800"/>
              <a:buChar char="○"/>
              <a:defRPr sz="2800">
                <a:solidFill>
                  <a:schemeClr val="lt1"/>
                </a:solidFill>
              </a:defRPr>
            </a:lvl2pPr>
            <a:lvl3pPr marL="1371600" lvl="2" indent="-406400">
              <a:spcBef>
                <a:spcPts val="0"/>
              </a:spcBef>
              <a:spcAft>
                <a:spcPts val="0"/>
              </a:spcAft>
              <a:buClr>
                <a:schemeClr val="lt1"/>
              </a:buClr>
              <a:buSzPts val="2800"/>
              <a:buChar char="■"/>
              <a:defRPr sz="2800">
                <a:solidFill>
                  <a:schemeClr val="lt1"/>
                </a:solidFill>
              </a:defRPr>
            </a:lvl3pPr>
            <a:lvl4pPr marL="1828800" lvl="3" indent="-406400">
              <a:spcBef>
                <a:spcPts val="0"/>
              </a:spcBef>
              <a:spcAft>
                <a:spcPts val="0"/>
              </a:spcAft>
              <a:buClr>
                <a:schemeClr val="lt1"/>
              </a:buClr>
              <a:buSzPts val="2800"/>
              <a:buChar char="●"/>
              <a:defRPr sz="2800">
                <a:solidFill>
                  <a:schemeClr val="lt1"/>
                </a:solidFill>
              </a:defRPr>
            </a:lvl4pPr>
            <a:lvl5pPr marL="2286000" lvl="4" indent="-406400">
              <a:spcBef>
                <a:spcPts val="0"/>
              </a:spcBef>
              <a:spcAft>
                <a:spcPts val="0"/>
              </a:spcAft>
              <a:buClr>
                <a:schemeClr val="lt1"/>
              </a:buClr>
              <a:buSzPts val="2800"/>
              <a:buChar char="○"/>
              <a:defRPr sz="2800">
                <a:solidFill>
                  <a:schemeClr val="lt1"/>
                </a:solidFill>
              </a:defRPr>
            </a:lvl5pPr>
            <a:lvl6pPr marL="2743200" lvl="5" indent="-406400">
              <a:spcBef>
                <a:spcPts val="0"/>
              </a:spcBef>
              <a:spcAft>
                <a:spcPts val="0"/>
              </a:spcAft>
              <a:buClr>
                <a:schemeClr val="lt1"/>
              </a:buClr>
              <a:buSzPts val="2800"/>
              <a:buChar char="■"/>
              <a:defRPr sz="2800">
                <a:solidFill>
                  <a:schemeClr val="lt1"/>
                </a:solidFill>
              </a:defRPr>
            </a:lvl6pPr>
            <a:lvl7pPr marL="3200400" lvl="6" indent="-406400">
              <a:spcBef>
                <a:spcPts val="0"/>
              </a:spcBef>
              <a:spcAft>
                <a:spcPts val="0"/>
              </a:spcAft>
              <a:buClr>
                <a:schemeClr val="lt1"/>
              </a:buClr>
              <a:buSzPts val="2800"/>
              <a:buChar char="●"/>
              <a:defRPr sz="2800">
                <a:solidFill>
                  <a:schemeClr val="lt1"/>
                </a:solidFill>
              </a:defRPr>
            </a:lvl7pPr>
            <a:lvl8pPr marL="3657600" lvl="7" indent="-406400">
              <a:spcBef>
                <a:spcPts val="0"/>
              </a:spcBef>
              <a:spcAft>
                <a:spcPts val="0"/>
              </a:spcAft>
              <a:buClr>
                <a:schemeClr val="lt1"/>
              </a:buClr>
              <a:buSzPts val="2800"/>
              <a:buChar char="○"/>
              <a:defRPr sz="2800">
                <a:solidFill>
                  <a:schemeClr val="lt1"/>
                </a:solidFill>
              </a:defRPr>
            </a:lvl8pPr>
            <a:lvl9pPr marL="4114800" lvl="8" indent="-406400">
              <a:spcBef>
                <a:spcPts val="0"/>
              </a:spcBef>
              <a:spcAft>
                <a:spcPts val="0"/>
              </a:spcAft>
              <a:buClr>
                <a:schemeClr val="lt1"/>
              </a:buClr>
              <a:buSzPts val="2800"/>
              <a:buChar char="■"/>
              <a:defRPr sz="2800">
                <a:solidFill>
                  <a:schemeClr val="lt1"/>
                </a:solidFill>
              </a:defRPr>
            </a:lvl9pPr>
          </a:lstStyle>
          <a:p>
            <a:endParaRPr/>
          </a:p>
        </p:txBody>
      </p:sp>
      <p:sp>
        <p:nvSpPr>
          <p:cNvPr id="288" name="Google Shape;288;p49"/>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 Background Image + Text">
  <p:cSld name="CUSTOM">
    <p:spTree>
      <p:nvGrpSpPr>
        <p:cNvPr id="1" name="Shape 289"/>
        <p:cNvGrpSpPr/>
        <p:nvPr/>
      </p:nvGrpSpPr>
      <p:grpSpPr>
        <a:xfrm>
          <a:off x="0" y="0"/>
          <a:ext cx="0" cy="0"/>
          <a:chOff x="0" y="0"/>
          <a:chExt cx="0" cy="0"/>
        </a:xfrm>
      </p:grpSpPr>
      <p:sp>
        <p:nvSpPr>
          <p:cNvPr id="290" name="Google Shape;290;p50"/>
          <p:cNvSpPr>
            <a:spLocks noGrp="1"/>
          </p:cNvSpPr>
          <p:nvPr>
            <p:ph type="pic" idx="2"/>
          </p:nvPr>
        </p:nvSpPr>
        <p:spPr>
          <a:xfrm>
            <a:off x="0" y="0"/>
            <a:ext cx="9144000" cy="5143500"/>
          </a:xfrm>
          <a:prstGeom prst="rect">
            <a:avLst/>
          </a:prstGeom>
          <a:noFill/>
          <a:ln>
            <a:noFill/>
          </a:ln>
        </p:spPr>
      </p:sp>
      <p:sp>
        <p:nvSpPr>
          <p:cNvPr id="291" name="Google Shape;291;p50"/>
          <p:cNvSpPr txBox="1">
            <a:spLocks noGrp="1"/>
          </p:cNvSpPr>
          <p:nvPr>
            <p:ph type="body" idx="1"/>
          </p:nvPr>
        </p:nvSpPr>
        <p:spPr>
          <a:xfrm>
            <a:off x="4655675" y="956675"/>
            <a:ext cx="3965400" cy="775200"/>
          </a:xfrm>
          <a:prstGeom prst="rect">
            <a:avLst/>
          </a:prstGeom>
          <a:solidFill>
            <a:schemeClr val="lt1"/>
          </a:solidFill>
        </p:spPr>
        <p:txBody>
          <a:bodyPr spcFirstLastPara="1" wrap="square" lIns="274300" tIns="0" rIns="274300" bIns="274300" anchor="t" anchorCtr="0">
            <a:noAutofit/>
          </a:bodyPr>
          <a:lstStyle>
            <a:lvl1pPr marL="457200" lvl="0" indent="-298450">
              <a:spcBef>
                <a:spcPts val="0"/>
              </a:spcBef>
              <a:spcAft>
                <a:spcPts val="0"/>
              </a:spcAft>
              <a:buClr>
                <a:schemeClr val="dk1"/>
              </a:buClr>
              <a:buSzPts val="1100"/>
              <a:buFont typeface="Barlow"/>
              <a:buChar char="●"/>
              <a:defRPr sz="1100">
                <a:latin typeface="Barlow"/>
                <a:ea typeface="Barlow"/>
                <a:cs typeface="Barlow"/>
                <a:sym typeface="Barlow"/>
              </a:defRPr>
            </a:lvl1pPr>
            <a:lvl2pPr marL="914400" lvl="1" indent="-298450">
              <a:spcBef>
                <a:spcPts val="0"/>
              </a:spcBef>
              <a:spcAft>
                <a:spcPts val="0"/>
              </a:spcAft>
              <a:buClr>
                <a:schemeClr val="dk1"/>
              </a:buClr>
              <a:buSzPts val="1100"/>
              <a:buFont typeface="Barlow"/>
              <a:buChar char="○"/>
              <a:defRPr sz="1100">
                <a:latin typeface="Barlow"/>
                <a:ea typeface="Barlow"/>
                <a:cs typeface="Barlow"/>
                <a:sym typeface="Barlow"/>
              </a:defRPr>
            </a:lvl2pPr>
            <a:lvl3pPr marL="1371600" lvl="2" indent="-298450">
              <a:spcBef>
                <a:spcPts val="0"/>
              </a:spcBef>
              <a:spcAft>
                <a:spcPts val="0"/>
              </a:spcAft>
              <a:buClr>
                <a:schemeClr val="dk1"/>
              </a:buClr>
              <a:buSzPts val="1100"/>
              <a:buFont typeface="Barlow"/>
              <a:buChar char="■"/>
              <a:defRPr sz="1100">
                <a:latin typeface="Barlow"/>
                <a:ea typeface="Barlow"/>
                <a:cs typeface="Barlow"/>
                <a:sym typeface="Barlow"/>
              </a:defRPr>
            </a:lvl3pPr>
            <a:lvl4pPr marL="1828800" lvl="3" indent="-298450">
              <a:spcBef>
                <a:spcPts val="0"/>
              </a:spcBef>
              <a:spcAft>
                <a:spcPts val="0"/>
              </a:spcAft>
              <a:buClr>
                <a:schemeClr val="dk1"/>
              </a:buClr>
              <a:buSzPts val="1100"/>
              <a:buFont typeface="Barlow"/>
              <a:buChar char="●"/>
              <a:defRPr sz="1100">
                <a:latin typeface="Barlow"/>
                <a:ea typeface="Barlow"/>
                <a:cs typeface="Barlow"/>
                <a:sym typeface="Barlow"/>
              </a:defRPr>
            </a:lvl4pPr>
            <a:lvl5pPr marL="2286000" lvl="4" indent="-298450">
              <a:spcBef>
                <a:spcPts val="0"/>
              </a:spcBef>
              <a:spcAft>
                <a:spcPts val="0"/>
              </a:spcAft>
              <a:buClr>
                <a:schemeClr val="dk1"/>
              </a:buClr>
              <a:buSzPts val="1100"/>
              <a:buFont typeface="Barlow"/>
              <a:buChar char="○"/>
              <a:defRPr>
                <a:latin typeface="Barlow"/>
                <a:ea typeface="Barlow"/>
                <a:cs typeface="Barlow"/>
                <a:sym typeface="Barlow"/>
              </a:defRPr>
            </a:lvl5pPr>
            <a:lvl6pPr marL="2743200" lvl="5" indent="-298450">
              <a:spcBef>
                <a:spcPts val="0"/>
              </a:spcBef>
              <a:spcAft>
                <a:spcPts val="0"/>
              </a:spcAft>
              <a:buClr>
                <a:schemeClr val="dk1"/>
              </a:buClr>
              <a:buSzPts val="1100"/>
              <a:buFont typeface="Barlow"/>
              <a:buChar char="■"/>
              <a:defRPr sz="1100">
                <a:latin typeface="Barlow"/>
                <a:ea typeface="Barlow"/>
                <a:cs typeface="Barlow"/>
                <a:sym typeface="Barlow"/>
              </a:defRPr>
            </a:lvl6pPr>
            <a:lvl7pPr marL="3200400" lvl="6" indent="-298450">
              <a:spcBef>
                <a:spcPts val="0"/>
              </a:spcBef>
              <a:spcAft>
                <a:spcPts val="0"/>
              </a:spcAft>
              <a:buClr>
                <a:schemeClr val="dk1"/>
              </a:buClr>
              <a:buSzPts val="1100"/>
              <a:buFont typeface="Barlow"/>
              <a:buChar char="●"/>
              <a:defRPr sz="1100">
                <a:latin typeface="Barlow"/>
                <a:ea typeface="Barlow"/>
                <a:cs typeface="Barlow"/>
                <a:sym typeface="Barlow"/>
              </a:defRPr>
            </a:lvl7pPr>
            <a:lvl8pPr marL="3657600" lvl="7" indent="-298450">
              <a:spcBef>
                <a:spcPts val="0"/>
              </a:spcBef>
              <a:spcAft>
                <a:spcPts val="0"/>
              </a:spcAft>
              <a:buClr>
                <a:schemeClr val="dk1"/>
              </a:buClr>
              <a:buSzPts val="1100"/>
              <a:buFont typeface="Barlow"/>
              <a:buChar char="○"/>
              <a:defRPr sz="1100">
                <a:latin typeface="Barlow"/>
                <a:ea typeface="Barlow"/>
                <a:cs typeface="Barlow"/>
                <a:sym typeface="Barlow"/>
              </a:defRPr>
            </a:lvl8pPr>
            <a:lvl9pPr marL="4114800" lvl="8" indent="-298450">
              <a:spcBef>
                <a:spcPts val="0"/>
              </a:spcBef>
              <a:spcAft>
                <a:spcPts val="0"/>
              </a:spcAft>
              <a:buClr>
                <a:schemeClr val="dk1"/>
              </a:buClr>
              <a:buSzPts val="1100"/>
              <a:buFont typeface="Barlow"/>
              <a:buChar char="■"/>
              <a:defRPr sz="1100">
                <a:latin typeface="Barlow"/>
                <a:ea typeface="Barlow"/>
                <a:cs typeface="Barlow"/>
                <a:sym typeface="Barlow"/>
              </a:defRPr>
            </a:lvl9pPr>
          </a:lstStyle>
          <a:p>
            <a:endParaRPr/>
          </a:p>
        </p:txBody>
      </p:sp>
      <p:sp>
        <p:nvSpPr>
          <p:cNvPr id="292" name="Google Shape;292;p50"/>
          <p:cNvSpPr txBox="1">
            <a:spLocks noGrp="1"/>
          </p:cNvSpPr>
          <p:nvPr>
            <p:ph type="subTitle" idx="3"/>
          </p:nvPr>
        </p:nvSpPr>
        <p:spPr>
          <a:xfrm>
            <a:off x="4655675" y="522900"/>
            <a:ext cx="3965400" cy="442800"/>
          </a:xfrm>
          <a:prstGeom prst="rect">
            <a:avLst/>
          </a:prstGeom>
          <a:solidFill>
            <a:schemeClr val="lt1"/>
          </a:solidFill>
        </p:spPr>
        <p:txBody>
          <a:bodyPr spcFirstLastPara="1" wrap="square" lIns="274300" tIns="274300" rIns="274300" bIns="0" anchor="b"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293" name="Google Shape;293;p50"/>
          <p:cNvSpPr txBox="1">
            <a:spLocks noGrp="1"/>
          </p:cNvSpPr>
          <p:nvPr>
            <p:ph type="body" idx="4"/>
          </p:nvPr>
        </p:nvSpPr>
        <p:spPr>
          <a:xfrm>
            <a:off x="524350" y="4144800"/>
            <a:ext cx="1558800" cy="475800"/>
          </a:xfrm>
          <a:prstGeom prst="rect">
            <a:avLst/>
          </a:prstGeom>
          <a:solidFill>
            <a:schemeClr val="lt1"/>
          </a:solidFill>
        </p:spPr>
        <p:txBody>
          <a:bodyPr spcFirstLastPara="1" wrap="square" lIns="137150" tIns="137150" rIns="137150" bIns="137150" anchor="t" anchorCtr="0">
            <a:noAutofit/>
          </a:bodyPr>
          <a:lstStyle>
            <a:lvl1pPr marL="457200" lvl="0" indent="-273050">
              <a:spcBef>
                <a:spcPts val="0"/>
              </a:spcBef>
              <a:spcAft>
                <a:spcPts val="0"/>
              </a:spcAft>
              <a:buClr>
                <a:schemeClr val="dk1"/>
              </a:buClr>
              <a:buSzPts val="700"/>
              <a:buFont typeface="Barlow"/>
              <a:buChar char="●"/>
              <a:defRPr sz="700">
                <a:latin typeface="Barlow"/>
                <a:ea typeface="Barlow"/>
                <a:cs typeface="Barlow"/>
                <a:sym typeface="Barlow"/>
              </a:defRPr>
            </a:lvl1pPr>
            <a:lvl2pPr marL="914400" lvl="1" indent="-273050">
              <a:spcBef>
                <a:spcPts val="0"/>
              </a:spcBef>
              <a:spcAft>
                <a:spcPts val="0"/>
              </a:spcAft>
              <a:buClr>
                <a:schemeClr val="dk1"/>
              </a:buClr>
              <a:buSzPts val="700"/>
              <a:buFont typeface="Barlow"/>
              <a:buChar char="○"/>
              <a:defRPr sz="700">
                <a:latin typeface="Barlow"/>
                <a:ea typeface="Barlow"/>
                <a:cs typeface="Barlow"/>
                <a:sym typeface="Barlow"/>
              </a:defRPr>
            </a:lvl2pPr>
            <a:lvl3pPr marL="1371600" lvl="2" indent="-273050">
              <a:spcBef>
                <a:spcPts val="0"/>
              </a:spcBef>
              <a:spcAft>
                <a:spcPts val="0"/>
              </a:spcAft>
              <a:buClr>
                <a:schemeClr val="dk1"/>
              </a:buClr>
              <a:buSzPts val="700"/>
              <a:buFont typeface="Barlow"/>
              <a:buChar char="■"/>
              <a:defRPr sz="700">
                <a:latin typeface="Barlow"/>
                <a:ea typeface="Barlow"/>
                <a:cs typeface="Barlow"/>
                <a:sym typeface="Barlow"/>
              </a:defRPr>
            </a:lvl3pPr>
            <a:lvl4pPr marL="1828800" lvl="3" indent="-273050">
              <a:spcBef>
                <a:spcPts val="0"/>
              </a:spcBef>
              <a:spcAft>
                <a:spcPts val="0"/>
              </a:spcAft>
              <a:buClr>
                <a:schemeClr val="dk1"/>
              </a:buClr>
              <a:buSzPts val="700"/>
              <a:buFont typeface="Barlow"/>
              <a:buChar char="●"/>
              <a:defRPr sz="700">
                <a:latin typeface="Barlow"/>
                <a:ea typeface="Barlow"/>
                <a:cs typeface="Barlow"/>
                <a:sym typeface="Barlow"/>
              </a:defRPr>
            </a:lvl4pPr>
            <a:lvl5pPr marL="2286000" lvl="4" indent="-273050">
              <a:spcBef>
                <a:spcPts val="0"/>
              </a:spcBef>
              <a:spcAft>
                <a:spcPts val="0"/>
              </a:spcAft>
              <a:buClr>
                <a:schemeClr val="dk1"/>
              </a:buClr>
              <a:buSzPts val="700"/>
              <a:buFont typeface="Barlow"/>
              <a:buChar char="○"/>
              <a:defRPr sz="700">
                <a:latin typeface="Barlow"/>
                <a:ea typeface="Barlow"/>
                <a:cs typeface="Barlow"/>
                <a:sym typeface="Barlow"/>
              </a:defRPr>
            </a:lvl5pPr>
            <a:lvl6pPr marL="2743200" lvl="5" indent="-273050">
              <a:spcBef>
                <a:spcPts val="0"/>
              </a:spcBef>
              <a:spcAft>
                <a:spcPts val="0"/>
              </a:spcAft>
              <a:buClr>
                <a:schemeClr val="dk1"/>
              </a:buClr>
              <a:buSzPts val="700"/>
              <a:buFont typeface="Barlow"/>
              <a:buChar char="■"/>
              <a:defRPr sz="700">
                <a:latin typeface="Barlow"/>
                <a:ea typeface="Barlow"/>
                <a:cs typeface="Barlow"/>
                <a:sym typeface="Barlow"/>
              </a:defRPr>
            </a:lvl6pPr>
            <a:lvl7pPr marL="3200400" lvl="6" indent="-273050">
              <a:spcBef>
                <a:spcPts val="0"/>
              </a:spcBef>
              <a:spcAft>
                <a:spcPts val="0"/>
              </a:spcAft>
              <a:buClr>
                <a:schemeClr val="dk1"/>
              </a:buClr>
              <a:buSzPts val="700"/>
              <a:buFont typeface="Barlow"/>
              <a:buChar char="●"/>
              <a:defRPr sz="700">
                <a:latin typeface="Barlow"/>
                <a:ea typeface="Barlow"/>
                <a:cs typeface="Barlow"/>
                <a:sym typeface="Barlow"/>
              </a:defRPr>
            </a:lvl7pPr>
            <a:lvl8pPr marL="3657600" lvl="7" indent="-273050">
              <a:spcBef>
                <a:spcPts val="0"/>
              </a:spcBef>
              <a:spcAft>
                <a:spcPts val="0"/>
              </a:spcAft>
              <a:buClr>
                <a:schemeClr val="dk1"/>
              </a:buClr>
              <a:buSzPts val="700"/>
              <a:buFont typeface="Barlow"/>
              <a:buChar char="○"/>
              <a:defRPr sz="700">
                <a:latin typeface="Barlow"/>
                <a:ea typeface="Barlow"/>
                <a:cs typeface="Barlow"/>
                <a:sym typeface="Barlow"/>
              </a:defRPr>
            </a:lvl8pPr>
            <a:lvl9pPr marL="4114800" lvl="8" indent="-273050">
              <a:spcBef>
                <a:spcPts val="0"/>
              </a:spcBef>
              <a:spcAft>
                <a:spcPts val="0"/>
              </a:spcAft>
              <a:buClr>
                <a:schemeClr val="dk1"/>
              </a:buClr>
              <a:buSzPts val="700"/>
              <a:buFont typeface="Barlow"/>
              <a:buChar char="■"/>
              <a:defRPr sz="700">
                <a:latin typeface="Barlow"/>
                <a:ea typeface="Barlow"/>
                <a:cs typeface="Barlow"/>
                <a:sym typeface="Barlow"/>
              </a:defRPr>
            </a:lvl9pPr>
          </a:lstStyle>
          <a:p>
            <a:endParaRPr/>
          </a:p>
        </p:txBody>
      </p:sp>
      <p:sp>
        <p:nvSpPr>
          <p:cNvPr id="294" name="Google Shape;294;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Quote + Image">
  <p:cSld name="CUSTOM_1">
    <p:bg>
      <p:bgPr>
        <a:solidFill>
          <a:schemeClr val="lt2"/>
        </a:solidFill>
        <a:effectLst/>
      </p:bgPr>
    </p:bg>
    <p:spTree>
      <p:nvGrpSpPr>
        <p:cNvPr id="1" name="Shape 295"/>
        <p:cNvGrpSpPr/>
        <p:nvPr/>
      </p:nvGrpSpPr>
      <p:grpSpPr>
        <a:xfrm>
          <a:off x="0" y="0"/>
          <a:ext cx="0" cy="0"/>
          <a:chOff x="0" y="0"/>
          <a:chExt cx="0" cy="0"/>
        </a:xfrm>
      </p:grpSpPr>
      <p:sp>
        <p:nvSpPr>
          <p:cNvPr id="296" name="Google Shape;296;p51"/>
          <p:cNvSpPr>
            <a:spLocks noGrp="1"/>
          </p:cNvSpPr>
          <p:nvPr>
            <p:ph type="pic" idx="2"/>
          </p:nvPr>
        </p:nvSpPr>
        <p:spPr>
          <a:xfrm>
            <a:off x="5485725" y="523025"/>
            <a:ext cx="3135300" cy="4097700"/>
          </a:xfrm>
          <a:prstGeom prst="roundRect">
            <a:avLst>
              <a:gd name="adj" fmla="val 16667"/>
            </a:avLst>
          </a:prstGeom>
          <a:noFill/>
          <a:ln>
            <a:noFill/>
          </a:ln>
        </p:spPr>
      </p:sp>
      <p:sp>
        <p:nvSpPr>
          <p:cNvPr id="297" name="Google Shape;297;p51"/>
          <p:cNvSpPr txBox="1">
            <a:spLocks noGrp="1"/>
          </p:cNvSpPr>
          <p:nvPr>
            <p:ph type="title"/>
          </p:nvPr>
        </p:nvSpPr>
        <p:spPr>
          <a:xfrm>
            <a:off x="591441" y="391675"/>
            <a:ext cx="4397400" cy="3178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a:endParaRPr/>
          </a:p>
        </p:txBody>
      </p:sp>
      <p:sp>
        <p:nvSpPr>
          <p:cNvPr id="298" name="Google Shape;298;p51"/>
          <p:cNvSpPr txBox="1">
            <a:spLocks noGrp="1"/>
          </p:cNvSpPr>
          <p:nvPr>
            <p:ph type="body" idx="1"/>
          </p:nvPr>
        </p:nvSpPr>
        <p:spPr>
          <a:xfrm>
            <a:off x="638750" y="4413181"/>
            <a:ext cx="5537100" cy="310500"/>
          </a:xfrm>
          <a:prstGeom prst="rect">
            <a:avLst/>
          </a:prstGeom>
        </p:spPr>
        <p:txBody>
          <a:bodyPr spcFirstLastPara="1" wrap="square" lIns="91425" tIns="91425" rIns="91425" bIns="91425" anchor="b" anchorCtr="0">
            <a:noAutofit/>
          </a:bodyPr>
          <a:lstStyle>
            <a:lvl1pPr marL="457200" lvl="0"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marL="914400" lvl="1"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marL="1371600" lvl="2"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marL="1828800" lvl="3"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marL="2286000" lvl="4" indent="-29845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marL="2743200" lvl="5"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marL="3200400" lvl="6"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marL="3657600" lvl="7"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marL="4114800" lvl="8" indent="-29845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a:endParaRPr/>
          </a:p>
        </p:txBody>
      </p:sp>
      <p:sp>
        <p:nvSpPr>
          <p:cNvPr id="299" name="Google Shape;299;p51"/>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Goals + 5 Images">
  <p:cSld name="CUSTOM_2">
    <p:bg>
      <p:bgPr>
        <a:solidFill>
          <a:schemeClr val="dk1"/>
        </a:solidFill>
        <a:effectLst/>
      </p:bgPr>
    </p:bg>
    <p:spTree>
      <p:nvGrpSpPr>
        <p:cNvPr id="1" name="Shape 300"/>
        <p:cNvGrpSpPr/>
        <p:nvPr/>
      </p:nvGrpSpPr>
      <p:grpSpPr>
        <a:xfrm>
          <a:off x="0" y="0"/>
          <a:ext cx="0" cy="0"/>
          <a:chOff x="0" y="0"/>
          <a:chExt cx="0" cy="0"/>
        </a:xfrm>
      </p:grpSpPr>
      <p:sp>
        <p:nvSpPr>
          <p:cNvPr id="301" name="Google Shape;301;p52"/>
          <p:cNvSpPr txBox="1">
            <a:spLocks noGrp="1"/>
          </p:cNvSpPr>
          <p:nvPr>
            <p:ph type="body" idx="1"/>
          </p:nvPr>
        </p:nvSpPr>
        <p:spPr>
          <a:xfrm>
            <a:off x="5481425"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2" name="Google Shape;302;p52"/>
          <p:cNvSpPr txBox="1">
            <a:spLocks noGrp="1"/>
          </p:cNvSpPr>
          <p:nvPr>
            <p:ph type="body" idx="2"/>
          </p:nvPr>
        </p:nvSpPr>
        <p:spPr>
          <a:xfrm>
            <a:off x="3918400" y="27157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3" name="Google Shape;303;p52"/>
          <p:cNvSpPr txBox="1">
            <a:spLocks noGrp="1"/>
          </p:cNvSpPr>
          <p:nvPr>
            <p:ph type="body" idx="3"/>
          </p:nvPr>
        </p:nvSpPr>
        <p:spPr>
          <a:xfrm>
            <a:off x="2349550" y="271557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4" name="Google Shape;304;p52"/>
          <p:cNvSpPr txBox="1">
            <a:spLocks noGrp="1"/>
          </p:cNvSpPr>
          <p:nvPr>
            <p:ph type="body" idx="4"/>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05" name="Google Shape;305;p52"/>
          <p:cNvSpPr txBox="1">
            <a:spLocks noGrp="1"/>
          </p:cNvSpPr>
          <p:nvPr>
            <p:ph type="body" idx="5"/>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06" name="Google Shape;306;p52"/>
          <p:cNvSpPr txBox="1">
            <a:spLocks noGrp="1"/>
          </p:cNvSpPr>
          <p:nvPr>
            <p:ph type="body" idx="6"/>
          </p:nvPr>
        </p:nvSpPr>
        <p:spPr>
          <a:xfrm>
            <a:off x="70444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07" name="Google Shape;307;p52"/>
          <p:cNvCxnSpPr/>
          <p:nvPr/>
        </p:nvCxnSpPr>
        <p:spPr>
          <a:xfrm rot="10800000">
            <a:off x="827250" y="1481375"/>
            <a:ext cx="7489500" cy="0"/>
          </a:xfrm>
          <a:prstGeom prst="straightConnector1">
            <a:avLst/>
          </a:prstGeom>
          <a:noFill/>
          <a:ln w="19050" cap="flat" cmpd="sng">
            <a:solidFill>
              <a:schemeClr val="accent1"/>
            </a:solidFill>
            <a:prstDash val="solid"/>
            <a:round/>
            <a:headEnd type="none" w="med" len="med"/>
            <a:tailEnd type="none" w="med" len="med"/>
          </a:ln>
        </p:spPr>
      </p:cxnSp>
      <p:sp>
        <p:nvSpPr>
          <p:cNvPr id="308" name="Google Shape;308;p52"/>
          <p:cNvSpPr>
            <a:spLocks noGrp="1"/>
          </p:cNvSpPr>
          <p:nvPr>
            <p:ph type="pic" idx="7"/>
          </p:nvPr>
        </p:nvSpPr>
        <p:spPr>
          <a:xfrm>
            <a:off x="7049625" y="523025"/>
            <a:ext cx="1305900" cy="1918500"/>
          </a:xfrm>
          <a:prstGeom prst="roundRect">
            <a:avLst>
              <a:gd name="adj" fmla="val 16667"/>
            </a:avLst>
          </a:prstGeom>
          <a:noFill/>
          <a:ln>
            <a:noFill/>
          </a:ln>
        </p:spPr>
      </p:sp>
      <p:sp>
        <p:nvSpPr>
          <p:cNvPr id="309" name="Google Shape;309;p52"/>
          <p:cNvSpPr>
            <a:spLocks noGrp="1"/>
          </p:cNvSpPr>
          <p:nvPr>
            <p:ph type="pic" idx="8"/>
          </p:nvPr>
        </p:nvSpPr>
        <p:spPr>
          <a:xfrm>
            <a:off x="784775" y="522100"/>
            <a:ext cx="1305900" cy="1918500"/>
          </a:xfrm>
          <a:prstGeom prst="roundRect">
            <a:avLst>
              <a:gd name="adj" fmla="val 16667"/>
            </a:avLst>
          </a:prstGeom>
          <a:noFill/>
          <a:ln>
            <a:noFill/>
          </a:ln>
        </p:spPr>
      </p:sp>
      <p:sp>
        <p:nvSpPr>
          <p:cNvPr id="310" name="Google Shape;310;p52"/>
          <p:cNvSpPr>
            <a:spLocks noGrp="1"/>
          </p:cNvSpPr>
          <p:nvPr>
            <p:ph type="pic" idx="9"/>
          </p:nvPr>
        </p:nvSpPr>
        <p:spPr>
          <a:xfrm>
            <a:off x="2343950" y="523500"/>
            <a:ext cx="1305900" cy="1918500"/>
          </a:xfrm>
          <a:prstGeom prst="roundRect">
            <a:avLst>
              <a:gd name="adj" fmla="val 16667"/>
            </a:avLst>
          </a:prstGeom>
          <a:noFill/>
          <a:ln>
            <a:noFill/>
          </a:ln>
        </p:spPr>
      </p:sp>
      <p:sp>
        <p:nvSpPr>
          <p:cNvPr id="311" name="Google Shape;311;p52"/>
          <p:cNvSpPr>
            <a:spLocks noGrp="1"/>
          </p:cNvSpPr>
          <p:nvPr>
            <p:ph type="pic" idx="13"/>
          </p:nvPr>
        </p:nvSpPr>
        <p:spPr>
          <a:xfrm>
            <a:off x="3915213" y="523500"/>
            <a:ext cx="1305900" cy="1918500"/>
          </a:xfrm>
          <a:prstGeom prst="roundRect">
            <a:avLst>
              <a:gd name="adj" fmla="val 16667"/>
            </a:avLst>
          </a:prstGeom>
          <a:noFill/>
          <a:ln>
            <a:noFill/>
          </a:ln>
        </p:spPr>
      </p:sp>
      <p:sp>
        <p:nvSpPr>
          <p:cNvPr id="312" name="Google Shape;312;p52"/>
          <p:cNvSpPr>
            <a:spLocks noGrp="1"/>
          </p:cNvSpPr>
          <p:nvPr>
            <p:ph type="pic" idx="14"/>
          </p:nvPr>
        </p:nvSpPr>
        <p:spPr>
          <a:xfrm>
            <a:off x="5490975" y="523500"/>
            <a:ext cx="1305900" cy="1918500"/>
          </a:xfrm>
          <a:prstGeom prst="roundRect">
            <a:avLst>
              <a:gd name="adj" fmla="val 16667"/>
            </a:avLst>
          </a:prstGeom>
          <a:noFill/>
          <a:ln>
            <a:noFill/>
          </a:ln>
        </p:spPr>
      </p:sp>
      <p:sp>
        <p:nvSpPr>
          <p:cNvPr id="313" name="Google Shape;313;p52"/>
          <p:cNvSpPr txBox="1">
            <a:spLocks noGrp="1"/>
          </p:cNvSpPr>
          <p:nvPr>
            <p:ph type="body" idx="15"/>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14" name="Google Shape;314;p52"/>
          <p:cNvSpPr txBox="1">
            <a:spLocks noGrp="1"/>
          </p:cNvSpPr>
          <p:nvPr>
            <p:ph type="subTitle" idx="16"/>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a:endParaRPr/>
          </a:p>
        </p:txBody>
      </p:sp>
      <p:sp>
        <p:nvSpPr>
          <p:cNvPr id="315" name="Google Shape;315;p52"/>
          <p:cNvSpPr txBox="1">
            <a:spLocks noGrp="1"/>
          </p:cNvSpPr>
          <p:nvPr>
            <p:ph type="body" idx="17"/>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6" name="Google Shape;316;p52"/>
          <p:cNvSpPr txBox="1">
            <a:spLocks noGrp="1"/>
          </p:cNvSpPr>
          <p:nvPr>
            <p:ph type="body" idx="18"/>
          </p:nvPr>
        </p:nvSpPr>
        <p:spPr>
          <a:xfrm>
            <a:off x="391548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7" name="Google Shape;317;p52"/>
          <p:cNvSpPr txBox="1">
            <a:spLocks noGrp="1"/>
          </p:cNvSpPr>
          <p:nvPr>
            <p:ph type="body" idx="19"/>
          </p:nvPr>
        </p:nvSpPr>
        <p:spPr>
          <a:xfrm>
            <a:off x="5479963"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8" name="Google Shape;318;p52"/>
          <p:cNvSpPr txBox="1">
            <a:spLocks noGrp="1"/>
          </p:cNvSpPr>
          <p:nvPr>
            <p:ph type="body" idx="20"/>
          </p:nvPr>
        </p:nvSpPr>
        <p:spPr>
          <a:xfrm>
            <a:off x="7047338"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marL="914400" lvl="1"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marL="1371600" lvl="2"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marL="1828800" lvl="3"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marL="2286000" lvl="4"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marL="2743200" lvl="5"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marL="3200400" lvl="6"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marL="3657600" lvl="7"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marL="4114800" lvl="8" indent="-27305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a:endParaRPr/>
          </a:p>
        </p:txBody>
      </p:sp>
      <p:sp>
        <p:nvSpPr>
          <p:cNvPr id="319" name="Google Shape;319;p52"/>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trategy Canvas / Line Graph">
  <p:cSld name="CUSTOM_3">
    <p:bg>
      <p:bgPr>
        <a:solidFill>
          <a:schemeClr val="dk1"/>
        </a:solidFill>
        <a:effectLst/>
      </p:bgPr>
    </p:bg>
    <p:spTree>
      <p:nvGrpSpPr>
        <p:cNvPr id="1" name="Shape 320"/>
        <p:cNvGrpSpPr/>
        <p:nvPr/>
      </p:nvGrpSpPr>
      <p:grpSpPr>
        <a:xfrm>
          <a:off x="0" y="0"/>
          <a:ext cx="0" cy="0"/>
          <a:chOff x="0" y="0"/>
          <a:chExt cx="0" cy="0"/>
        </a:xfrm>
      </p:grpSpPr>
      <p:sp>
        <p:nvSpPr>
          <p:cNvPr id="321" name="Google Shape;321;p53"/>
          <p:cNvSpPr txBox="1">
            <a:spLocks noGrp="1"/>
          </p:cNvSpPr>
          <p:nvPr>
            <p:ph type="body" idx="1"/>
          </p:nvPr>
        </p:nvSpPr>
        <p:spPr>
          <a:xfrm>
            <a:off x="3917825" y="4024920"/>
            <a:ext cx="44412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22" name="Google Shape;322;p53"/>
          <p:cNvSpPr txBox="1">
            <a:spLocks noGrp="1"/>
          </p:cNvSpPr>
          <p:nvPr>
            <p:ph type="subTitle" idx="2"/>
          </p:nvPr>
        </p:nvSpPr>
        <p:spPr>
          <a:xfrm>
            <a:off x="783675" y="3967895"/>
            <a:ext cx="2877600" cy="4311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a:endParaRPr/>
          </a:p>
        </p:txBody>
      </p:sp>
      <p:sp>
        <p:nvSpPr>
          <p:cNvPr id="323" name="Google Shape;323;p53"/>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p:cSld name="CUSTOM_4">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697350" y="2932550"/>
            <a:ext cx="7749300" cy="101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a:endParaRPr/>
          </a:p>
        </p:txBody>
      </p:sp>
      <p:sp>
        <p:nvSpPr>
          <p:cNvPr id="326" name="Google Shape;326;p54"/>
          <p:cNvSpPr txBox="1">
            <a:spLocks noGrp="1"/>
          </p:cNvSpPr>
          <p:nvPr>
            <p:ph type="title" idx="2"/>
          </p:nvPr>
        </p:nvSpPr>
        <p:spPr>
          <a:xfrm>
            <a:off x="3278250" y="1194450"/>
            <a:ext cx="2587500" cy="1992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a:endParaRPr/>
          </a:p>
        </p:txBody>
      </p:sp>
      <p:sp>
        <p:nvSpPr>
          <p:cNvPr id="327" name="Google Shape;327;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KPIs / Objectives">
  <p:cSld name="CUSTOM_5">
    <p:bg>
      <p:bgPr>
        <a:solidFill>
          <a:schemeClr val="dk1"/>
        </a:solidFill>
        <a:effectLst/>
      </p:bgPr>
    </p:bg>
    <p:spTree>
      <p:nvGrpSpPr>
        <p:cNvPr id="1" name="Shape 328"/>
        <p:cNvGrpSpPr/>
        <p:nvPr/>
      </p:nvGrpSpPr>
      <p:grpSpPr>
        <a:xfrm>
          <a:off x="0" y="0"/>
          <a:ext cx="0" cy="0"/>
          <a:chOff x="0" y="0"/>
          <a:chExt cx="0" cy="0"/>
        </a:xfrm>
      </p:grpSpPr>
      <p:sp>
        <p:nvSpPr>
          <p:cNvPr id="329" name="Google Shape;329;p55"/>
          <p:cNvSpPr/>
          <p:nvPr/>
        </p:nvSpPr>
        <p:spPr>
          <a:xfrm rot="-5400000">
            <a:off x="4090300" y="-436575"/>
            <a:ext cx="4099200" cy="6015000"/>
          </a:xfrm>
          <a:prstGeom prst="round2SameRect">
            <a:avLst>
              <a:gd name="adj1" fmla="val 16667"/>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30" name="Google Shape;330;p55"/>
          <p:cNvSpPr txBox="1">
            <a:spLocks noGrp="1"/>
          </p:cNvSpPr>
          <p:nvPr>
            <p:ph type="body" idx="1"/>
          </p:nvPr>
        </p:nvSpPr>
        <p:spPr>
          <a:xfrm>
            <a:off x="3918400"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31" name="Google Shape;331;p55"/>
          <p:cNvSpPr txBox="1">
            <a:spLocks noGrp="1"/>
          </p:cNvSpPr>
          <p:nvPr>
            <p:ph type="body" idx="2"/>
          </p:nvPr>
        </p:nvSpPr>
        <p:spPr>
          <a:xfrm>
            <a:off x="3918400"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32" name="Google Shape;332;p55"/>
          <p:cNvSpPr txBox="1">
            <a:spLocks noGrp="1"/>
          </p:cNvSpPr>
          <p:nvPr>
            <p:ph type="body" idx="3"/>
          </p:nvPr>
        </p:nvSpPr>
        <p:spPr>
          <a:xfrm>
            <a:off x="7044450" y="36805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33" name="Google Shape;333;p55"/>
          <p:cNvSpPr txBox="1">
            <a:spLocks noGrp="1"/>
          </p:cNvSpPr>
          <p:nvPr>
            <p:ph type="body" idx="4"/>
          </p:nvPr>
        </p:nvSpPr>
        <p:spPr>
          <a:xfrm>
            <a:off x="7044450" y="37806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34" name="Google Shape;334;p55"/>
          <p:cNvSpPr>
            <a:spLocks noGrp="1"/>
          </p:cNvSpPr>
          <p:nvPr>
            <p:ph type="pic" idx="5"/>
          </p:nvPr>
        </p:nvSpPr>
        <p:spPr>
          <a:xfrm>
            <a:off x="7049625" y="1588125"/>
            <a:ext cx="1305900" cy="1918500"/>
          </a:xfrm>
          <a:prstGeom prst="roundRect">
            <a:avLst>
              <a:gd name="adj" fmla="val 16667"/>
            </a:avLst>
          </a:prstGeom>
          <a:noFill/>
          <a:ln>
            <a:noFill/>
          </a:ln>
        </p:spPr>
      </p:sp>
      <p:sp>
        <p:nvSpPr>
          <p:cNvPr id="335" name="Google Shape;335;p55"/>
          <p:cNvSpPr>
            <a:spLocks noGrp="1"/>
          </p:cNvSpPr>
          <p:nvPr>
            <p:ph type="pic" idx="6"/>
          </p:nvPr>
        </p:nvSpPr>
        <p:spPr>
          <a:xfrm>
            <a:off x="3915213" y="1588600"/>
            <a:ext cx="1305900" cy="1918500"/>
          </a:xfrm>
          <a:prstGeom prst="roundRect">
            <a:avLst>
              <a:gd name="adj" fmla="val 16667"/>
            </a:avLst>
          </a:prstGeom>
          <a:noFill/>
          <a:ln>
            <a:noFill/>
          </a:ln>
        </p:spPr>
      </p:sp>
      <p:sp>
        <p:nvSpPr>
          <p:cNvPr id="336" name="Google Shape;336;p55"/>
          <p:cNvSpPr>
            <a:spLocks noGrp="1"/>
          </p:cNvSpPr>
          <p:nvPr>
            <p:ph type="pic" idx="7"/>
          </p:nvPr>
        </p:nvSpPr>
        <p:spPr>
          <a:xfrm>
            <a:off x="5490975" y="1588600"/>
            <a:ext cx="1305900" cy="1918500"/>
          </a:xfrm>
          <a:prstGeom prst="roundRect">
            <a:avLst>
              <a:gd name="adj" fmla="val 16667"/>
            </a:avLst>
          </a:prstGeom>
          <a:noFill/>
          <a:ln>
            <a:noFill/>
          </a:ln>
        </p:spPr>
      </p:sp>
      <p:sp>
        <p:nvSpPr>
          <p:cNvPr id="337" name="Google Shape;337;p55"/>
          <p:cNvSpPr txBox="1">
            <a:spLocks noGrp="1"/>
          </p:cNvSpPr>
          <p:nvPr>
            <p:ph type="subTitle" idx="8"/>
          </p:nvPr>
        </p:nvSpPr>
        <p:spPr>
          <a:xfrm>
            <a:off x="3918800"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8" name="Google Shape;338;p55"/>
          <p:cNvSpPr txBox="1">
            <a:spLocks noGrp="1"/>
          </p:cNvSpPr>
          <p:nvPr>
            <p:ph type="subTitle" idx="9"/>
          </p:nvPr>
        </p:nvSpPr>
        <p:spPr>
          <a:xfrm>
            <a:off x="5484775" y="10345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39" name="Google Shape;339;p55"/>
          <p:cNvSpPr txBox="1">
            <a:spLocks noGrp="1"/>
          </p:cNvSpPr>
          <p:nvPr>
            <p:ph type="subTitle" idx="13"/>
          </p:nvPr>
        </p:nvSpPr>
        <p:spPr>
          <a:xfrm>
            <a:off x="7050750" y="1032775"/>
            <a:ext cx="1307100" cy="554100"/>
          </a:xfrm>
          <a:prstGeom prst="rect">
            <a:avLst/>
          </a:prstGeom>
        </p:spPr>
        <p:txBody>
          <a:bodyPr spcFirstLastPara="1" wrap="square" lIns="0" tIns="0" rIns="0" bIns="0" anchor="b" anchorCtr="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a:endParaRPr/>
          </a:p>
        </p:txBody>
      </p:sp>
      <p:sp>
        <p:nvSpPr>
          <p:cNvPr id="340" name="Google Shape;340;p55"/>
          <p:cNvSpPr txBox="1">
            <a:spLocks noGrp="1"/>
          </p:cNvSpPr>
          <p:nvPr>
            <p:ph type="body" idx="14"/>
          </p:nvPr>
        </p:nvSpPr>
        <p:spPr>
          <a:xfrm>
            <a:off x="507400" y="1828050"/>
            <a:ext cx="2136300" cy="2973300"/>
          </a:xfrm>
          <a:prstGeom prst="rect">
            <a:avLst/>
          </a:prstGeom>
        </p:spPr>
        <p:txBody>
          <a:bodyPr spcFirstLastPara="1" wrap="square" lIns="91425" tIns="91425" rIns="91425" bIns="91425" anchor="t" anchorCtr="0">
            <a:noAutofit/>
          </a:bodyPr>
          <a:lstStyle>
            <a:lvl1pPr marL="457200" lvl="0" indent="-406400">
              <a:spcBef>
                <a:spcPts val="0"/>
              </a:spcBef>
              <a:spcAft>
                <a:spcPts val="0"/>
              </a:spcAft>
              <a:buClr>
                <a:schemeClr val="accent2"/>
              </a:buClr>
              <a:buSzPts val="2800"/>
              <a:buChar char="●"/>
              <a:defRPr sz="2800">
                <a:solidFill>
                  <a:schemeClr val="accent2"/>
                </a:solidFill>
              </a:defRPr>
            </a:lvl1pPr>
            <a:lvl2pPr marL="914400" lvl="1" indent="-406400">
              <a:spcBef>
                <a:spcPts val="0"/>
              </a:spcBef>
              <a:spcAft>
                <a:spcPts val="0"/>
              </a:spcAft>
              <a:buClr>
                <a:schemeClr val="accent2"/>
              </a:buClr>
              <a:buSzPts val="2800"/>
              <a:buChar char="○"/>
              <a:defRPr sz="2800">
                <a:solidFill>
                  <a:schemeClr val="accent2"/>
                </a:solidFill>
              </a:defRPr>
            </a:lvl2pPr>
            <a:lvl3pPr marL="1371600" lvl="2" indent="-406400">
              <a:spcBef>
                <a:spcPts val="0"/>
              </a:spcBef>
              <a:spcAft>
                <a:spcPts val="0"/>
              </a:spcAft>
              <a:buClr>
                <a:schemeClr val="accent2"/>
              </a:buClr>
              <a:buSzPts val="2800"/>
              <a:buChar char="■"/>
              <a:defRPr sz="2800">
                <a:solidFill>
                  <a:schemeClr val="accent2"/>
                </a:solidFill>
              </a:defRPr>
            </a:lvl3pPr>
            <a:lvl4pPr marL="1828800" lvl="3" indent="-406400">
              <a:spcBef>
                <a:spcPts val="0"/>
              </a:spcBef>
              <a:spcAft>
                <a:spcPts val="0"/>
              </a:spcAft>
              <a:buClr>
                <a:schemeClr val="accent2"/>
              </a:buClr>
              <a:buSzPts val="2800"/>
              <a:buChar char="●"/>
              <a:defRPr sz="2800">
                <a:solidFill>
                  <a:schemeClr val="accent2"/>
                </a:solidFill>
              </a:defRPr>
            </a:lvl4pPr>
            <a:lvl5pPr marL="2286000" lvl="4" indent="-406400">
              <a:spcBef>
                <a:spcPts val="0"/>
              </a:spcBef>
              <a:spcAft>
                <a:spcPts val="0"/>
              </a:spcAft>
              <a:buClr>
                <a:schemeClr val="accent2"/>
              </a:buClr>
              <a:buSzPts val="2800"/>
              <a:buChar char="○"/>
              <a:defRPr sz="2800">
                <a:solidFill>
                  <a:schemeClr val="accent2"/>
                </a:solidFill>
              </a:defRPr>
            </a:lvl5pPr>
            <a:lvl6pPr marL="2743200" lvl="5" indent="-406400">
              <a:spcBef>
                <a:spcPts val="0"/>
              </a:spcBef>
              <a:spcAft>
                <a:spcPts val="0"/>
              </a:spcAft>
              <a:buClr>
                <a:schemeClr val="accent2"/>
              </a:buClr>
              <a:buSzPts val="2800"/>
              <a:buChar char="■"/>
              <a:defRPr sz="2800">
                <a:solidFill>
                  <a:schemeClr val="accent2"/>
                </a:solidFill>
              </a:defRPr>
            </a:lvl6pPr>
            <a:lvl7pPr marL="3200400" lvl="6" indent="-406400">
              <a:spcBef>
                <a:spcPts val="0"/>
              </a:spcBef>
              <a:spcAft>
                <a:spcPts val="0"/>
              </a:spcAft>
              <a:buClr>
                <a:schemeClr val="accent2"/>
              </a:buClr>
              <a:buSzPts val="2800"/>
              <a:buChar char="●"/>
              <a:defRPr sz="2800">
                <a:solidFill>
                  <a:schemeClr val="accent2"/>
                </a:solidFill>
              </a:defRPr>
            </a:lvl7pPr>
            <a:lvl8pPr marL="3657600" lvl="7" indent="-406400">
              <a:spcBef>
                <a:spcPts val="0"/>
              </a:spcBef>
              <a:spcAft>
                <a:spcPts val="0"/>
              </a:spcAft>
              <a:buClr>
                <a:schemeClr val="accent2"/>
              </a:buClr>
              <a:buSzPts val="2800"/>
              <a:buChar char="○"/>
              <a:defRPr sz="2800">
                <a:solidFill>
                  <a:schemeClr val="accent2"/>
                </a:solidFill>
              </a:defRPr>
            </a:lvl8pPr>
            <a:lvl9pPr marL="4114800" lvl="8" indent="-406400">
              <a:spcBef>
                <a:spcPts val="0"/>
              </a:spcBef>
              <a:spcAft>
                <a:spcPts val="0"/>
              </a:spcAft>
              <a:buClr>
                <a:schemeClr val="accent2"/>
              </a:buClr>
              <a:buSzPts val="2800"/>
              <a:buChar char="■"/>
              <a:defRPr sz="2800">
                <a:solidFill>
                  <a:schemeClr val="accent2"/>
                </a:solidFill>
              </a:defRPr>
            </a:lvl9pPr>
          </a:lstStyle>
          <a:p>
            <a:endParaRPr/>
          </a:p>
        </p:txBody>
      </p:sp>
      <p:sp>
        <p:nvSpPr>
          <p:cNvPr id="341" name="Google Shape;341;p55"/>
          <p:cNvSpPr txBox="1">
            <a:spLocks noGrp="1"/>
          </p:cNvSpPr>
          <p:nvPr>
            <p:ph type="body" idx="15"/>
          </p:nvPr>
        </p:nvSpPr>
        <p:spPr>
          <a:xfrm>
            <a:off x="5481425" y="3680775"/>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42" name="Google Shape;342;p55"/>
          <p:cNvSpPr txBox="1">
            <a:spLocks noGrp="1"/>
          </p:cNvSpPr>
          <p:nvPr>
            <p:ph type="body" idx="16"/>
          </p:nvPr>
        </p:nvSpPr>
        <p:spPr>
          <a:xfrm>
            <a:off x="5481425" y="3780825"/>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43" name="Google Shape;343;p55"/>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32">
          <p15:clr>
            <a:srgbClr val="E46962"/>
          </p15:clr>
        </p15:guide>
        <p15:guide id="2" orient="horz" pos="2088">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Action Plan + 5 Images">
  <p:cSld name="CUSTOM_6">
    <p:bg>
      <p:bgPr>
        <a:solidFill>
          <a:schemeClr val="accent6"/>
        </a:solidFill>
        <a:effectLst/>
      </p:bgPr>
    </p:bg>
    <p:spTree>
      <p:nvGrpSpPr>
        <p:cNvPr id="1" name="Shape 344"/>
        <p:cNvGrpSpPr/>
        <p:nvPr/>
      </p:nvGrpSpPr>
      <p:grpSpPr>
        <a:xfrm>
          <a:off x="0" y="0"/>
          <a:ext cx="0" cy="0"/>
          <a:chOff x="0" y="0"/>
          <a:chExt cx="0" cy="0"/>
        </a:xfrm>
      </p:grpSpPr>
      <p:sp>
        <p:nvSpPr>
          <p:cNvPr id="345" name="Google Shape;345;p56"/>
          <p:cNvSpPr txBox="1">
            <a:spLocks noGrp="1"/>
          </p:cNvSpPr>
          <p:nvPr>
            <p:ph type="body" idx="1"/>
          </p:nvPr>
        </p:nvSpPr>
        <p:spPr>
          <a:xfrm>
            <a:off x="7911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46" name="Google Shape;346;p56"/>
          <p:cNvSpPr txBox="1">
            <a:spLocks noGrp="1"/>
          </p:cNvSpPr>
          <p:nvPr>
            <p:ph type="body" idx="2"/>
          </p:nvPr>
        </p:nvSpPr>
        <p:spPr>
          <a:xfrm>
            <a:off x="7911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cxnSp>
        <p:nvCxnSpPr>
          <p:cNvPr id="347" name="Google Shape;347;p56"/>
          <p:cNvCxnSpPr/>
          <p:nvPr/>
        </p:nvCxnSpPr>
        <p:spPr>
          <a:xfrm rot="10800000">
            <a:off x="827250" y="1481375"/>
            <a:ext cx="7489500" cy="0"/>
          </a:xfrm>
          <a:prstGeom prst="straightConnector1">
            <a:avLst/>
          </a:prstGeom>
          <a:noFill/>
          <a:ln w="19050" cap="flat" cmpd="sng">
            <a:solidFill>
              <a:schemeClr val="accent2"/>
            </a:solidFill>
            <a:prstDash val="solid"/>
            <a:round/>
            <a:headEnd type="none" w="med" len="med"/>
            <a:tailEnd type="none" w="med" len="med"/>
          </a:ln>
        </p:spPr>
      </p:cxnSp>
      <p:sp>
        <p:nvSpPr>
          <p:cNvPr id="348" name="Google Shape;348;p56"/>
          <p:cNvSpPr>
            <a:spLocks noGrp="1"/>
          </p:cNvSpPr>
          <p:nvPr>
            <p:ph type="pic" idx="3"/>
          </p:nvPr>
        </p:nvSpPr>
        <p:spPr>
          <a:xfrm>
            <a:off x="7049625" y="523025"/>
            <a:ext cx="1305900" cy="1918500"/>
          </a:xfrm>
          <a:prstGeom prst="roundRect">
            <a:avLst>
              <a:gd name="adj" fmla="val 16667"/>
            </a:avLst>
          </a:prstGeom>
          <a:noFill/>
          <a:ln>
            <a:noFill/>
          </a:ln>
        </p:spPr>
      </p:sp>
      <p:sp>
        <p:nvSpPr>
          <p:cNvPr id="349" name="Google Shape;349;p56"/>
          <p:cNvSpPr>
            <a:spLocks noGrp="1"/>
          </p:cNvSpPr>
          <p:nvPr>
            <p:ph type="pic" idx="4"/>
          </p:nvPr>
        </p:nvSpPr>
        <p:spPr>
          <a:xfrm>
            <a:off x="784775" y="522100"/>
            <a:ext cx="1305900" cy="1918500"/>
          </a:xfrm>
          <a:prstGeom prst="roundRect">
            <a:avLst>
              <a:gd name="adj" fmla="val 16667"/>
            </a:avLst>
          </a:prstGeom>
          <a:noFill/>
          <a:ln>
            <a:noFill/>
          </a:ln>
        </p:spPr>
      </p:sp>
      <p:sp>
        <p:nvSpPr>
          <p:cNvPr id="350" name="Google Shape;350;p56"/>
          <p:cNvSpPr>
            <a:spLocks noGrp="1"/>
          </p:cNvSpPr>
          <p:nvPr>
            <p:ph type="pic" idx="5"/>
          </p:nvPr>
        </p:nvSpPr>
        <p:spPr>
          <a:xfrm>
            <a:off x="2343950" y="523500"/>
            <a:ext cx="1305900" cy="1918500"/>
          </a:xfrm>
          <a:prstGeom prst="roundRect">
            <a:avLst>
              <a:gd name="adj" fmla="val 16667"/>
            </a:avLst>
          </a:prstGeom>
          <a:noFill/>
          <a:ln>
            <a:noFill/>
          </a:ln>
        </p:spPr>
      </p:sp>
      <p:sp>
        <p:nvSpPr>
          <p:cNvPr id="351" name="Google Shape;351;p56"/>
          <p:cNvSpPr>
            <a:spLocks noGrp="1"/>
          </p:cNvSpPr>
          <p:nvPr>
            <p:ph type="pic" idx="6"/>
          </p:nvPr>
        </p:nvSpPr>
        <p:spPr>
          <a:xfrm>
            <a:off x="3915213" y="523500"/>
            <a:ext cx="1305900" cy="1918500"/>
          </a:xfrm>
          <a:prstGeom prst="roundRect">
            <a:avLst>
              <a:gd name="adj" fmla="val 16667"/>
            </a:avLst>
          </a:prstGeom>
          <a:noFill/>
          <a:ln>
            <a:noFill/>
          </a:ln>
        </p:spPr>
      </p:sp>
      <p:sp>
        <p:nvSpPr>
          <p:cNvPr id="352" name="Google Shape;352;p56"/>
          <p:cNvSpPr>
            <a:spLocks noGrp="1"/>
          </p:cNvSpPr>
          <p:nvPr>
            <p:ph type="pic" idx="7"/>
          </p:nvPr>
        </p:nvSpPr>
        <p:spPr>
          <a:xfrm>
            <a:off x="5490975" y="523500"/>
            <a:ext cx="1305900" cy="1918500"/>
          </a:xfrm>
          <a:prstGeom prst="roundRect">
            <a:avLst>
              <a:gd name="adj" fmla="val 16667"/>
            </a:avLst>
          </a:prstGeom>
          <a:noFill/>
          <a:ln>
            <a:noFill/>
          </a:ln>
        </p:spPr>
      </p:sp>
      <p:sp>
        <p:nvSpPr>
          <p:cNvPr id="353" name="Google Shape;353;p56"/>
          <p:cNvSpPr txBox="1">
            <a:spLocks noGrp="1"/>
          </p:cNvSpPr>
          <p:nvPr>
            <p:ph type="body" idx="8"/>
          </p:nvPr>
        </p:nvSpPr>
        <p:spPr>
          <a:xfrm>
            <a:off x="5481425" y="4112700"/>
            <a:ext cx="28776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54" name="Google Shape;354;p56"/>
          <p:cNvSpPr txBox="1">
            <a:spLocks noGrp="1"/>
          </p:cNvSpPr>
          <p:nvPr>
            <p:ph type="subTitle" idx="9"/>
          </p:nvPr>
        </p:nvSpPr>
        <p:spPr>
          <a:xfrm>
            <a:off x="5481425" y="3897300"/>
            <a:ext cx="2877600" cy="2154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a:endParaRPr/>
          </a:p>
        </p:txBody>
      </p:sp>
      <p:sp>
        <p:nvSpPr>
          <p:cNvPr id="355" name="Google Shape;355;p56"/>
          <p:cNvSpPr txBox="1">
            <a:spLocks noGrp="1"/>
          </p:cNvSpPr>
          <p:nvPr>
            <p:ph type="body" idx="13"/>
          </p:nvPr>
        </p:nvSpPr>
        <p:spPr>
          <a:xfrm>
            <a:off x="23495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6" name="Google Shape;356;p56"/>
          <p:cNvSpPr txBox="1">
            <a:spLocks noGrp="1"/>
          </p:cNvSpPr>
          <p:nvPr>
            <p:ph type="body" idx="14"/>
          </p:nvPr>
        </p:nvSpPr>
        <p:spPr>
          <a:xfrm>
            <a:off x="23495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7" name="Google Shape;357;p56"/>
          <p:cNvSpPr txBox="1">
            <a:spLocks noGrp="1"/>
          </p:cNvSpPr>
          <p:nvPr>
            <p:ph type="body" idx="15"/>
          </p:nvPr>
        </p:nvSpPr>
        <p:spPr>
          <a:xfrm>
            <a:off x="390785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58" name="Google Shape;358;p56"/>
          <p:cNvSpPr txBox="1">
            <a:spLocks noGrp="1"/>
          </p:cNvSpPr>
          <p:nvPr>
            <p:ph type="body" idx="16"/>
          </p:nvPr>
        </p:nvSpPr>
        <p:spPr>
          <a:xfrm>
            <a:off x="390785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59" name="Google Shape;359;p56"/>
          <p:cNvSpPr txBox="1">
            <a:spLocks noGrp="1"/>
          </p:cNvSpPr>
          <p:nvPr>
            <p:ph type="body" idx="17"/>
          </p:nvPr>
        </p:nvSpPr>
        <p:spPr>
          <a:xfrm>
            <a:off x="5496525"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0" name="Google Shape;360;p56"/>
          <p:cNvSpPr txBox="1">
            <a:spLocks noGrp="1"/>
          </p:cNvSpPr>
          <p:nvPr>
            <p:ph type="body" idx="18"/>
          </p:nvPr>
        </p:nvSpPr>
        <p:spPr>
          <a:xfrm>
            <a:off x="5496525"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61" name="Google Shape;361;p56"/>
          <p:cNvSpPr txBox="1">
            <a:spLocks noGrp="1"/>
          </p:cNvSpPr>
          <p:nvPr>
            <p:ph type="body" idx="19"/>
          </p:nvPr>
        </p:nvSpPr>
        <p:spPr>
          <a:xfrm>
            <a:off x="7085200" y="2615450"/>
            <a:ext cx="1294800" cy="100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marL="914400" lvl="1"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marL="1371600" lvl="2"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marL="1828800" lvl="3"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marL="2286000" lvl="4"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marL="2743200" lvl="5"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marL="3200400" lvl="6"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marL="3657600" lvl="7"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marL="4114800" lvl="8" indent="-27305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a:endParaRPr/>
          </a:p>
        </p:txBody>
      </p:sp>
      <p:sp>
        <p:nvSpPr>
          <p:cNvPr id="362" name="Google Shape;362;p56"/>
          <p:cNvSpPr txBox="1">
            <a:spLocks noGrp="1"/>
          </p:cNvSpPr>
          <p:nvPr>
            <p:ph type="body" idx="20"/>
          </p:nvPr>
        </p:nvSpPr>
        <p:spPr>
          <a:xfrm>
            <a:off x="7085200" y="2715500"/>
            <a:ext cx="1294800" cy="223200"/>
          </a:xfrm>
          <a:prstGeom prst="rect">
            <a:avLst/>
          </a:prstGeom>
        </p:spPr>
        <p:txBody>
          <a:bodyPr spcFirstLastPara="1" wrap="square" lIns="0" tIns="0" rIns="0" bIns="0" anchor="t" anchorCtr="0">
            <a:noAutofit/>
          </a:bodyPr>
          <a:lstStyle>
            <a:lvl1pPr marL="457200" lvl="0"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marL="914400" lvl="1"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marL="1371600" lvl="2"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marL="1828800" lvl="3"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marL="2286000" lvl="4"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marL="2743200" lvl="5"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marL="3200400" lvl="6"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marL="3657600" lvl="7"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marL="4114800" lvl="8" indent="-27305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a:endParaRPr/>
          </a:p>
        </p:txBody>
      </p:sp>
      <p:sp>
        <p:nvSpPr>
          <p:cNvPr id="363" name="Google Shape;363;p56"/>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meline Graphic">
  <p:cSld name="CUSTOM_9">
    <p:bg>
      <p:bgPr>
        <a:solidFill>
          <a:schemeClr val="dk1"/>
        </a:solidFill>
        <a:effectLst/>
      </p:bgPr>
    </p:bg>
    <p:spTree>
      <p:nvGrpSpPr>
        <p:cNvPr id="1" name="Shape 364"/>
        <p:cNvGrpSpPr/>
        <p:nvPr/>
      </p:nvGrpSpPr>
      <p:grpSpPr>
        <a:xfrm>
          <a:off x="0" y="0"/>
          <a:ext cx="0" cy="0"/>
          <a:chOff x="0" y="0"/>
          <a:chExt cx="0" cy="0"/>
        </a:xfrm>
      </p:grpSpPr>
      <p:sp>
        <p:nvSpPr>
          <p:cNvPr id="365" name="Google Shape;365;p57"/>
          <p:cNvSpPr txBox="1">
            <a:spLocks noGrp="1"/>
          </p:cNvSpPr>
          <p:nvPr>
            <p:ph type="body" idx="1"/>
          </p:nvPr>
        </p:nvSpPr>
        <p:spPr>
          <a:xfrm>
            <a:off x="3133000" y="514275"/>
            <a:ext cx="3890700" cy="505200"/>
          </a:xfrm>
          <a:prstGeom prst="rect">
            <a:avLst/>
          </a:prstGeom>
        </p:spPr>
        <p:txBody>
          <a:bodyPr spcFirstLastPara="1" wrap="square" lIns="0" tIns="0" rIns="0" bIns="0" anchor="t"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66" name="Google Shape;366;p57"/>
          <p:cNvSpPr txBox="1">
            <a:spLocks noGrp="1"/>
          </p:cNvSpPr>
          <p:nvPr>
            <p:ph type="body" idx="2"/>
          </p:nvPr>
        </p:nvSpPr>
        <p:spPr>
          <a:xfrm>
            <a:off x="657679" y="436194"/>
            <a:ext cx="2278800" cy="1985100"/>
          </a:xfrm>
          <a:prstGeom prst="rect">
            <a:avLst/>
          </a:prstGeom>
        </p:spPr>
        <p:txBody>
          <a:bodyPr spcFirstLastPara="1" wrap="square" lIns="91425" tIns="91425" rIns="91425" bIns="91425" anchor="t" anchorCtr="0">
            <a:noAutofit/>
          </a:bodyPr>
          <a:lstStyle>
            <a:lvl1pPr marL="457200" lvl="0" indent="-406400">
              <a:lnSpc>
                <a:spcPct val="80000"/>
              </a:lnSpc>
              <a:spcBef>
                <a:spcPts val="0"/>
              </a:spcBef>
              <a:spcAft>
                <a:spcPts val="0"/>
              </a:spcAft>
              <a:buClr>
                <a:schemeClr val="accent2"/>
              </a:buClr>
              <a:buSzPts val="2800"/>
              <a:buChar char="●"/>
              <a:defRPr sz="2800">
                <a:solidFill>
                  <a:schemeClr val="accent2"/>
                </a:solidFill>
              </a:defRPr>
            </a:lvl1pPr>
            <a:lvl2pPr marL="914400" lvl="1" indent="-406400">
              <a:lnSpc>
                <a:spcPct val="80000"/>
              </a:lnSpc>
              <a:spcBef>
                <a:spcPts val="0"/>
              </a:spcBef>
              <a:spcAft>
                <a:spcPts val="0"/>
              </a:spcAft>
              <a:buClr>
                <a:schemeClr val="accent2"/>
              </a:buClr>
              <a:buSzPts val="2800"/>
              <a:buChar char="○"/>
              <a:defRPr sz="2800">
                <a:solidFill>
                  <a:schemeClr val="accent2"/>
                </a:solidFill>
              </a:defRPr>
            </a:lvl2pPr>
            <a:lvl3pPr marL="1371600" lvl="2" indent="-406400">
              <a:lnSpc>
                <a:spcPct val="80000"/>
              </a:lnSpc>
              <a:spcBef>
                <a:spcPts val="0"/>
              </a:spcBef>
              <a:spcAft>
                <a:spcPts val="0"/>
              </a:spcAft>
              <a:buClr>
                <a:schemeClr val="accent2"/>
              </a:buClr>
              <a:buSzPts val="2800"/>
              <a:buChar char="■"/>
              <a:defRPr sz="2800">
                <a:solidFill>
                  <a:schemeClr val="accent2"/>
                </a:solidFill>
              </a:defRPr>
            </a:lvl3pPr>
            <a:lvl4pPr marL="1828800" lvl="3" indent="-406400">
              <a:lnSpc>
                <a:spcPct val="80000"/>
              </a:lnSpc>
              <a:spcBef>
                <a:spcPts val="0"/>
              </a:spcBef>
              <a:spcAft>
                <a:spcPts val="0"/>
              </a:spcAft>
              <a:buClr>
                <a:schemeClr val="accent2"/>
              </a:buClr>
              <a:buSzPts val="2800"/>
              <a:buChar char="●"/>
              <a:defRPr sz="2800">
                <a:solidFill>
                  <a:schemeClr val="accent2"/>
                </a:solidFill>
              </a:defRPr>
            </a:lvl4pPr>
            <a:lvl5pPr marL="2286000" lvl="4" indent="-406400">
              <a:lnSpc>
                <a:spcPct val="80000"/>
              </a:lnSpc>
              <a:spcBef>
                <a:spcPts val="0"/>
              </a:spcBef>
              <a:spcAft>
                <a:spcPts val="0"/>
              </a:spcAft>
              <a:buClr>
                <a:schemeClr val="accent2"/>
              </a:buClr>
              <a:buSzPts val="2800"/>
              <a:buChar char="○"/>
              <a:defRPr sz="2800">
                <a:solidFill>
                  <a:schemeClr val="accent2"/>
                </a:solidFill>
              </a:defRPr>
            </a:lvl5pPr>
            <a:lvl6pPr marL="2743200" lvl="5" indent="-406400">
              <a:lnSpc>
                <a:spcPct val="80000"/>
              </a:lnSpc>
              <a:spcBef>
                <a:spcPts val="0"/>
              </a:spcBef>
              <a:spcAft>
                <a:spcPts val="0"/>
              </a:spcAft>
              <a:buClr>
                <a:schemeClr val="accent2"/>
              </a:buClr>
              <a:buSzPts val="2800"/>
              <a:buChar char="■"/>
              <a:defRPr sz="2800">
                <a:solidFill>
                  <a:schemeClr val="accent2"/>
                </a:solidFill>
              </a:defRPr>
            </a:lvl6pPr>
            <a:lvl7pPr marL="3200400" lvl="6" indent="-406400">
              <a:lnSpc>
                <a:spcPct val="80000"/>
              </a:lnSpc>
              <a:spcBef>
                <a:spcPts val="0"/>
              </a:spcBef>
              <a:spcAft>
                <a:spcPts val="0"/>
              </a:spcAft>
              <a:buClr>
                <a:schemeClr val="accent2"/>
              </a:buClr>
              <a:buSzPts val="2800"/>
              <a:buChar char="●"/>
              <a:defRPr sz="2800">
                <a:solidFill>
                  <a:schemeClr val="accent2"/>
                </a:solidFill>
              </a:defRPr>
            </a:lvl7pPr>
            <a:lvl8pPr marL="3657600" lvl="7" indent="-406400">
              <a:lnSpc>
                <a:spcPct val="80000"/>
              </a:lnSpc>
              <a:spcBef>
                <a:spcPts val="0"/>
              </a:spcBef>
              <a:spcAft>
                <a:spcPts val="0"/>
              </a:spcAft>
              <a:buClr>
                <a:schemeClr val="accent2"/>
              </a:buClr>
              <a:buSzPts val="2800"/>
              <a:buChar char="○"/>
              <a:defRPr sz="2800">
                <a:solidFill>
                  <a:schemeClr val="accent2"/>
                </a:solidFill>
              </a:defRPr>
            </a:lvl8pPr>
            <a:lvl9pPr marL="4114800" lvl="8" indent="-406400">
              <a:lnSpc>
                <a:spcPct val="80000"/>
              </a:lnSpc>
              <a:spcBef>
                <a:spcPts val="0"/>
              </a:spcBef>
              <a:spcAft>
                <a:spcPts val="0"/>
              </a:spcAft>
              <a:buClr>
                <a:schemeClr val="accent2"/>
              </a:buClr>
              <a:buSzPts val="2800"/>
              <a:buChar char="■"/>
              <a:defRPr sz="2800">
                <a:solidFill>
                  <a:schemeClr val="accent2"/>
                </a:solidFill>
              </a:defRPr>
            </a:lvl9pPr>
          </a:lstStyle>
          <a:p>
            <a:endParaRPr/>
          </a:p>
        </p:txBody>
      </p:sp>
      <p:sp>
        <p:nvSpPr>
          <p:cNvPr id="367" name="Google Shape;367;p57"/>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494">
          <p15:clr>
            <a:srgbClr val="E46962"/>
          </p15:clr>
        </p15:guide>
        <p15:guide id="2" orient="horz" pos="504">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Revenue / Graphic">
  <p:cSld name="CUSTOM_12">
    <p:bg>
      <p:bgPr>
        <a:solidFill>
          <a:schemeClr val="dk1"/>
        </a:solidFill>
        <a:effectLst/>
      </p:bgPr>
    </p:bg>
    <p:spTree>
      <p:nvGrpSpPr>
        <p:cNvPr id="1" name="Shape 368"/>
        <p:cNvGrpSpPr/>
        <p:nvPr/>
      </p:nvGrpSpPr>
      <p:grpSpPr>
        <a:xfrm>
          <a:off x="0" y="0"/>
          <a:ext cx="0" cy="0"/>
          <a:chOff x="0" y="0"/>
          <a:chExt cx="0" cy="0"/>
        </a:xfrm>
      </p:grpSpPr>
      <p:sp>
        <p:nvSpPr>
          <p:cNvPr id="369" name="Google Shape;369;p58"/>
          <p:cNvSpPr txBox="1">
            <a:spLocks noGrp="1"/>
          </p:cNvSpPr>
          <p:nvPr>
            <p:ph type="body" idx="1"/>
          </p:nvPr>
        </p:nvSpPr>
        <p:spPr>
          <a:xfrm>
            <a:off x="569725" y="3435300"/>
            <a:ext cx="2884200" cy="1185300"/>
          </a:xfrm>
          <a:prstGeom prst="rect">
            <a:avLst/>
          </a:prstGeom>
        </p:spPr>
        <p:txBody>
          <a:bodyPr spcFirstLastPara="1" wrap="square" lIns="0" tIns="0" rIns="0" bIns="0" anchor="b" anchorCtr="0">
            <a:noAutofit/>
          </a:bodyPr>
          <a:lstStyle>
            <a:lvl1pPr marL="457200" lvl="0"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marL="914400" lvl="1"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marL="1371600" lvl="2"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marL="1828800" lvl="3"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marL="2286000" lvl="4" indent="-29845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marL="2743200" lvl="5"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marL="3200400" lvl="6"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marL="3657600" lvl="7"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marL="4114800" lvl="8" indent="-29845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a:endParaRPr/>
          </a:p>
        </p:txBody>
      </p:sp>
      <p:sp>
        <p:nvSpPr>
          <p:cNvPr id="370" name="Google Shape;370;p58"/>
          <p:cNvSpPr txBox="1">
            <a:spLocks noGrp="1"/>
          </p:cNvSpPr>
          <p:nvPr>
            <p:ph type="subTitle" idx="2"/>
          </p:nvPr>
        </p:nvSpPr>
        <p:spPr>
          <a:xfrm>
            <a:off x="466802" y="445100"/>
            <a:ext cx="2403600" cy="5379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a:endParaRPr/>
          </a:p>
        </p:txBody>
      </p:sp>
      <p:sp>
        <p:nvSpPr>
          <p:cNvPr id="371" name="Google Shape;371;p5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459950" y="300125"/>
            <a:ext cx="8353800" cy="83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a:endParaRPr/>
          </a:p>
        </p:txBody>
      </p:sp>
      <p:sp>
        <p:nvSpPr>
          <p:cNvPr id="57" name="Google Shape;57;p13"/>
          <p:cNvSpPr txBox="1">
            <a:spLocks noGrp="1"/>
          </p:cNvSpPr>
          <p:nvPr>
            <p:ph type="body" idx="1"/>
          </p:nvPr>
        </p:nvSpPr>
        <p:spPr>
          <a:xfrm>
            <a:off x="536575" y="2676025"/>
            <a:ext cx="5275500" cy="2201100"/>
          </a:xfrm>
          <a:prstGeom prst="rect">
            <a:avLst/>
          </a:prstGeom>
          <a:noFill/>
          <a:ln>
            <a:noFill/>
          </a:ln>
        </p:spPr>
        <p:txBody>
          <a:bodyPr spcFirstLastPara="1" wrap="square" lIns="91425" tIns="91425" rIns="91425" bIns="91425" anchor="t" anchorCtr="0">
            <a:noAutofit/>
          </a:bodyPr>
          <a:lstStyle>
            <a:lvl1pPr marL="457200" lvl="0" indent="-32385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marL="914400" lvl="1" indent="-3175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marL="1371600" lvl="2" indent="-31115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marL="1828800" lvl="3" indent="-304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marL="2286000" lvl="4" indent="-29845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marL="2743200" lvl="5" indent="-2921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marL="3200400" lvl="6" indent="-28575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marL="3657600" lvl="7" indent="-2794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marL="4114800" lvl="8" indent="-27305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a:endParaRPr/>
          </a:p>
        </p:txBody>
      </p:sp>
      <p:sp>
        <p:nvSpPr>
          <p:cNvPr id="58" name="Google Shape;58;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customXml" Target="../ink/ink2.xml"/><Relationship Id="rId12"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customXml" Target="../ink/ink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hyperlink" Target="https://www.perplexity.ai/search/cacte-network-monitoring-tool-kl_4XCOjSwanahY.TvnWjw" TargetMode="External"/><Relationship Id="rId3" Type="http://schemas.openxmlformats.org/officeDocument/2006/relationships/image" Target="../media/image39.png"/><Relationship Id="rId7" Type="http://schemas.openxmlformats.org/officeDocument/2006/relationships/hyperlink" Target="https://forums.cacti.net/" TargetMode="External"/><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hyperlink" Target="https://www.cacti.net/" TargetMode="External"/><Relationship Id="rId5" Type="http://schemas.openxmlformats.org/officeDocument/2006/relationships/hyperlink" Target="https://github.com/Cacti" TargetMode="External"/><Relationship Id="rId4" Type="http://schemas.openxmlformats.org/officeDocument/2006/relationships/image" Target="../media/image1.png"/><Relationship Id="rId9" Type="http://schemas.openxmlformats.org/officeDocument/2006/relationships/hyperlink" Target="https://last9.io/blog/essentials-of-snmp-monitor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9"/>
          <p:cNvSpPr txBox="1">
            <a:spLocks noGrp="1"/>
          </p:cNvSpPr>
          <p:nvPr>
            <p:ph type="ctrTitle"/>
          </p:nvPr>
        </p:nvSpPr>
        <p:spPr>
          <a:xfrm>
            <a:off x="459675" y="2045700"/>
            <a:ext cx="18438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A5E872"/>
                </a:solidFill>
              </a:rPr>
              <a:t>Cacti</a:t>
            </a:r>
            <a:endParaRPr dirty="0">
              <a:solidFill>
                <a:srgbClr val="A5E872"/>
              </a:solidFill>
            </a:endParaRPr>
          </a:p>
        </p:txBody>
      </p:sp>
      <p:sp>
        <p:nvSpPr>
          <p:cNvPr id="377" name="Google Shape;377;p59"/>
          <p:cNvSpPr txBox="1">
            <a:spLocks noGrp="1"/>
          </p:cNvSpPr>
          <p:nvPr>
            <p:ph type="subTitle" idx="1"/>
          </p:nvPr>
        </p:nvSpPr>
        <p:spPr>
          <a:xfrm>
            <a:off x="3651825" y="3143375"/>
            <a:ext cx="5439000" cy="191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bg1"/>
                </a:solidFill>
              </a:rPr>
              <a:t>Alok Ranjan</a:t>
            </a:r>
            <a:r>
              <a:rPr lang="en" dirty="0"/>
              <a:t>		</a:t>
            </a:r>
            <a:r>
              <a:rPr lang="en" dirty="0">
                <a:solidFill>
                  <a:schemeClr val="bg1"/>
                </a:solidFill>
              </a:rPr>
              <a:t>2022CSB091</a:t>
            </a:r>
            <a:br>
              <a:rPr lang="en" dirty="0"/>
            </a:br>
            <a:r>
              <a:rPr lang="en" dirty="0"/>
              <a:t>Ranveer Kumar	2022CSB092</a:t>
            </a:r>
            <a:endParaRPr dirty="0"/>
          </a:p>
          <a:p>
            <a:pPr marL="0" lvl="0" indent="0" algn="l" rtl="0">
              <a:spcBef>
                <a:spcPts val="0"/>
              </a:spcBef>
              <a:spcAft>
                <a:spcPts val="0"/>
              </a:spcAft>
              <a:buNone/>
            </a:pPr>
            <a:r>
              <a:rPr lang="en" dirty="0"/>
              <a:t>Karan Kumar		2022CSB093</a:t>
            </a:r>
            <a:endParaRPr dirty="0"/>
          </a:p>
          <a:p>
            <a:pPr marL="0" lvl="0" indent="0" algn="l" rtl="0">
              <a:spcBef>
                <a:spcPts val="0"/>
              </a:spcBef>
              <a:spcAft>
                <a:spcPts val="0"/>
              </a:spcAft>
              <a:buNone/>
            </a:pPr>
            <a:r>
              <a:rPr lang="en" dirty="0"/>
              <a:t>Rajesh Kumar	2022CSB094</a:t>
            </a:r>
            <a:endParaRPr dirty="0"/>
          </a:p>
        </p:txBody>
      </p:sp>
      <p:pic>
        <p:nvPicPr>
          <p:cNvPr id="378" name="Google Shape;378;p59"/>
          <p:cNvPicPr preferRelativeResize="0"/>
          <p:nvPr/>
        </p:nvPicPr>
        <p:blipFill rotWithShape="1">
          <a:blip r:embed="rId3">
            <a:alphaModFix/>
          </a:blip>
          <a:srcRect l="19650" r="21125"/>
          <a:stretch/>
        </p:blipFill>
        <p:spPr>
          <a:xfrm>
            <a:off x="1770125" y="2667911"/>
            <a:ext cx="533350" cy="9005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8"/>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Arial"/>
                <a:ea typeface="Arial"/>
                <a:cs typeface="Arial"/>
                <a:sym typeface="Arial"/>
              </a:rPr>
              <a:t>Installation 3</a:t>
            </a:r>
            <a:endParaRPr sz="2800"/>
          </a:p>
        </p:txBody>
      </p:sp>
      <p:pic>
        <p:nvPicPr>
          <p:cNvPr id="447" name="Google Shape;447;p68"/>
          <p:cNvPicPr preferRelativeResize="0"/>
          <p:nvPr/>
        </p:nvPicPr>
        <p:blipFill>
          <a:blip r:embed="rId3">
            <a:alphaModFix/>
          </a:blip>
          <a:stretch>
            <a:fillRect/>
          </a:stretch>
        </p:blipFill>
        <p:spPr>
          <a:xfrm>
            <a:off x="152400" y="887800"/>
            <a:ext cx="8839201" cy="3142469"/>
          </a:xfrm>
          <a:prstGeom prst="rect">
            <a:avLst/>
          </a:prstGeom>
          <a:noFill/>
          <a:ln>
            <a:noFill/>
          </a:ln>
        </p:spPr>
      </p:pic>
      <p:sp>
        <p:nvSpPr>
          <p:cNvPr id="448" name="Google Shape;448;p68"/>
          <p:cNvSpPr txBox="1"/>
          <p:nvPr/>
        </p:nvSpPr>
        <p:spPr>
          <a:xfrm>
            <a:off x="2247750" y="4182675"/>
            <a:ext cx="46485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000">
                <a:solidFill>
                  <a:schemeClr val="dk1"/>
                </a:solidFill>
              </a:rPr>
              <a:t>Again, use the workshop password</a:t>
            </a:r>
            <a:endParaRPr sz="2000">
              <a:solidFill>
                <a:schemeClr val="dk1"/>
              </a:solidFill>
            </a:endParaRPr>
          </a:p>
        </p:txBody>
      </p:sp>
      <p:pic>
        <p:nvPicPr>
          <p:cNvPr id="449" name="Google Shape;449;p68"/>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9"/>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Arial"/>
                <a:ea typeface="Arial"/>
                <a:cs typeface="Arial"/>
                <a:sym typeface="Arial"/>
              </a:rPr>
              <a:t>Installation 4</a:t>
            </a:r>
            <a:endParaRPr sz="2800"/>
          </a:p>
        </p:txBody>
      </p:sp>
      <p:pic>
        <p:nvPicPr>
          <p:cNvPr id="455" name="Google Shape;455;p69" title="cacti 1.png"/>
          <p:cNvPicPr preferRelativeResize="0"/>
          <p:nvPr/>
        </p:nvPicPr>
        <p:blipFill rotWithShape="1">
          <a:blip r:embed="rId3">
            <a:alphaModFix/>
          </a:blip>
          <a:srcRect b="5490"/>
          <a:stretch/>
        </p:blipFill>
        <p:spPr>
          <a:xfrm>
            <a:off x="376275" y="796924"/>
            <a:ext cx="8520601" cy="3324226"/>
          </a:xfrm>
          <a:prstGeom prst="rect">
            <a:avLst/>
          </a:prstGeom>
          <a:noFill/>
          <a:ln>
            <a:noFill/>
          </a:ln>
        </p:spPr>
      </p:pic>
      <p:sp>
        <p:nvSpPr>
          <p:cNvPr id="456" name="Google Shape;456;p69"/>
          <p:cNvSpPr txBox="1"/>
          <p:nvPr/>
        </p:nvSpPr>
        <p:spPr>
          <a:xfrm>
            <a:off x="1190100" y="4182675"/>
            <a:ext cx="67638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000">
                <a:solidFill>
                  <a:schemeClr val="dk1"/>
                </a:solidFill>
              </a:rPr>
              <a:t>Informational message. Is not normally an issue.</a:t>
            </a:r>
            <a:endParaRPr sz="2000">
              <a:solidFill>
                <a:schemeClr val="dk1"/>
              </a:solidFill>
            </a:endParaRPr>
          </a:p>
        </p:txBody>
      </p:sp>
      <p:pic>
        <p:nvPicPr>
          <p:cNvPr id="457" name="Google Shape;457;p69"/>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0"/>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Arial"/>
                <a:ea typeface="Arial"/>
                <a:cs typeface="Arial"/>
                <a:sym typeface="Arial"/>
              </a:rPr>
              <a:t>Installation 5</a:t>
            </a:r>
            <a:endParaRPr sz="2800"/>
          </a:p>
        </p:txBody>
      </p:sp>
      <p:pic>
        <p:nvPicPr>
          <p:cNvPr id="463" name="Google Shape;463;p70"/>
          <p:cNvPicPr preferRelativeResize="0"/>
          <p:nvPr/>
        </p:nvPicPr>
        <p:blipFill rotWithShape="1">
          <a:blip r:embed="rId3">
            <a:alphaModFix/>
          </a:blip>
          <a:srcRect l="1804" t="4444" r="2730" b="8923"/>
          <a:stretch/>
        </p:blipFill>
        <p:spPr>
          <a:xfrm>
            <a:off x="311700" y="1027375"/>
            <a:ext cx="8439125" cy="2722400"/>
          </a:xfrm>
          <a:prstGeom prst="rect">
            <a:avLst/>
          </a:prstGeom>
          <a:noFill/>
          <a:ln>
            <a:noFill/>
          </a:ln>
        </p:spPr>
      </p:pic>
      <p:sp>
        <p:nvSpPr>
          <p:cNvPr id="464" name="Google Shape;464;p70"/>
          <p:cNvSpPr txBox="1"/>
          <p:nvPr/>
        </p:nvSpPr>
        <p:spPr>
          <a:xfrm>
            <a:off x="0" y="3924425"/>
            <a:ext cx="9144000" cy="846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000">
                <a:solidFill>
                  <a:schemeClr val="dk1"/>
                </a:solidFill>
              </a:rPr>
              <a:t>We are using Apache2. Be sure this is chosen, then highlight </a:t>
            </a:r>
            <a:endParaRPr sz="2000">
              <a:solidFill>
                <a:schemeClr val="dk1"/>
              </a:solidFill>
            </a:endParaRPr>
          </a:p>
          <a:p>
            <a:pPr marL="0" lvl="0" indent="0" algn="ctr" rtl="0">
              <a:lnSpc>
                <a:spcPct val="115000"/>
              </a:lnSpc>
              <a:spcBef>
                <a:spcPts val="0"/>
              </a:spcBef>
              <a:spcAft>
                <a:spcPts val="0"/>
              </a:spcAft>
              <a:buNone/>
            </a:pPr>
            <a:r>
              <a:rPr lang="en" sz="2000">
                <a:solidFill>
                  <a:schemeClr val="dk1"/>
                </a:solidFill>
              </a:rPr>
              <a:t>&lt;Ok&gt; and press &lt;ENTER&gt; to continue.</a:t>
            </a:r>
            <a:endParaRPr sz="2000">
              <a:solidFill>
                <a:schemeClr val="dk1"/>
              </a:solidFill>
            </a:endParaRPr>
          </a:p>
        </p:txBody>
      </p:sp>
      <p:pic>
        <p:nvPicPr>
          <p:cNvPr id="465" name="Google Shape;465;p70"/>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1"/>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Arial"/>
                <a:ea typeface="Arial"/>
                <a:cs typeface="Arial"/>
                <a:sym typeface="Arial"/>
              </a:rPr>
              <a:t>Installation 6</a:t>
            </a:r>
            <a:endParaRPr sz="2800"/>
          </a:p>
        </p:txBody>
      </p:sp>
      <p:pic>
        <p:nvPicPr>
          <p:cNvPr id="471" name="Google Shape;471;p71"/>
          <p:cNvPicPr preferRelativeResize="0"/>
          <p:nvPr/>
        </p:nvPicPr>
        <p:blipFill>
          <a:blip r:embed="rId3">
            <a:alphaModFix/>
          </a:blip>
          <a:stretch>
            <a:fillRect/>
          </a:stretch>
        </p:blipFill>
        <p:spPr>
          <a:xfrm>
            <a:off x="152400" y="887800"/>
            <a:ext cx="8839201" cy="3142469"/>
          </a:xfrm>
          <a:prstGeom prst="rect">
            <a:avLst/>
          </a:prstGeom>
          <a:noFill/>
          <a:ln>
            <a:noFill/>
          </a:ln>
        </p:spPr>
      </p:pic>
      <p:pic>
        <p:nvPicPr>
          <p:cNvPr id="472" name="Google Shape;472;p71"/>
          <p:cNvPicPr preferRelativeResize="0"/>
          <p:nvPr/>
        </p:nvPicPr>
        <p:blipFill>
          <a:blip r:embed="rId4">
            <a:alphaModFix/>
          </a:blip>
          <a:stretch>
            <a:fillRect/>
          </a:stretch>
        </p:blipFill>
        <p:spPr>
          <a:xfrm>
            <a:off x="664025" y="4182675"/>
            <a:ext cx="7815974" cy="808425"/>
          </a:xfrm>
          <a:prstGeom prst="rect">
            <a:avLst/>
          </a:prstGeom>
          <a:noFill/>
          <a:ln>
            <a:noFill/>
          </a:ln>
        </p:spPr>
      </p:pic>
      <p:pic>
        <p:nvPicPr>
          <p:cNvPr id="473" name="Google Shape;473;p71"/>
          <p:cNvPicPr preferRelativeResize="0"/>
          <p:nvPr/>
        </p:nvPicPr>
        <p:blipFill rotWithShape="1">
          <a:blip r:embed="rId5">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2"/>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Arial"/>
                <a:ea typeface="Arial"/>
                <a:cs typeface="Arial"/>
                <a:sym typeface="Arial"/>
              </a:rPr>
              <a:t>Installation 7</a:t>
            </a:r>
            <a:endParaRPr sz="2800"/>
          </a:p>
        </p:txBody>
      </p:sp>
      <p:pic>
        <p:nvPicPr>
          <p:cNvPr id="479" name="Google Shape;479;p72"/>
          <p:cNvPicPr preferRelativeResize="0"/>
          <p:nvPr/>
        </p:nvPicPr>
        <p:blipFill>
          <a:blip r:embed="rId3">
            <a:alphaModFix/>
          </a:blip>
          <a:stretch>
            <a:fillRect/>
          </a:stretch>
        </p:blipFill>
        <p:spPr>
          <a:xfrm>
            <a:off x="152400" y="887800"/>
            <a:ext cx="8839201" cy="3142469"/>
          </a:xfrm>
          <a:prstGeom prst="rect">
            <a:avLst/>
          </a:prstGeom>
          <a:noFill/>
          <a:ln>
            <a:noFill/>
          </a:ln>
        </p:spPr>
      </p:pic>
      <p:pic>
        <p:nvPicPr>
          <p:cNvPr id="480" name="Google Shape;480;p72"/>
          <p:cNvPicPr preferRelativeResize="0"/>
          <p:nvPr/>
        </p:nvPicPr>
        <p:blipFill>
          <a:blip r:embed="rId4">
            <a:alphaModFix/>
          </a:blip>
          <a:stretch>
            <a:fillRect/>
          </a:stretch>
        </p:blipFill>
        <p:spPr>
          <a:xfrm>
            <a:off x="152400" y="4182669"/>
            <a:ext cx="8839200" cy="635965"/>
          </a:xfrm>
          <a:prstGeom prst="rect">
            <a:avLst/>
          </a:prstGeom>
          <a:noFill/>
          <a:ln>
            <a:noFill/>
          </a:ln>
        </p:spPr>
      </p:pic>
      <p:pic>
        <p:nvPicPr>
          <p:cNvPr id="481" name="Google Shape;481;p72"/>
          <p:cNvPicPr preferRelativeResize="0"/>
          <p:nvPr/>
        </p:nvPicPr>
        <p:blipFill rotWithShape="1">
          <a:blip r:embed="rId5">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3"/>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Arial"/>
                <a:ea typeface="Arial"/>
                <a:cs typeface="Arial"/>
                <a:sym typeface="Arial"/>
              </a:rPr>
              <a:t>Installation 8</a:t>
            </a:r>
            <a:endParaRPr sz="2800"/>
          </a:p>
        </p:txBody>
      </p:sp>
      <p:pic>
        <p:nvPicPr>
          <p:cNvPr id="487" name="Google Shape;487;p73"/>
          <p:cNvPicPr preferRelativeResize="0"/>
          <p:nvPr/>
        </p:nvPicPr>
        <p:blipFill>
          <a:blip r:embed="rId3">
            <a:alphaModFix/>
          </a:blip>
          <a:stretch>
            <a:fillRect/>
          </a:stretch>
        </p:blipFill>
        <p:spPr>
          <a:xfrm>
            <a:off x="152400" y="887800"/>
            <a:ext cx="8839201" cy="3142469"/>
          </a:xfrm>
          <a:prstGeom prst="rect">
            <a:avLst/>
          </a:prstGeom>
          <a:noFill/>
          <a:ln>
            <a:noFill/>
          </a:ln>
        </p:spPr>
      </p:pic>
      <p:pic>
        <p:nvPicPr>
          <p:cNvPr id="488" name="Google Shape;488;p73"/>
          <p:cNvPicPr preferRelativeResize="0"/>
          <p:nvPr/>
        </p:nvPicPr>
        <p:blipFill>
          <a:blip r:embed="rId4">
            <a:alphaModFix/>
          </a:blip>
          <a:stretch>
            <a:fillRect/>
          </a:stretch>
        </p:blipFill>
        <p:spPr>
          <a:xfrm>
            <a:off x="152400" y="4182669"/>
            <a:ext cx="8839200" cy="635965"/>
          </a:xfrm>
          <a:prstGeom prst="rect">
            <a:avLst/>
          </a:prstGeom>
          <a:noFill/>
          <a:ln>
            <a:noFill/>
          </a:ln>
        </p:spPr>
      </p:pic>
      <p:pic>
        <p:nvPicPr>
          <p:cNvPr id="489" name="Google Shape;489;p73"/>
          <p:cNvPicPr preferRelativeResize="0"/>
          <p:nvPr/>
        </p:nvPicPr>
        <p:blipFill rotWithShape="1">
          <a:blip r:embed="rId5">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4"/>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Arial"/>
                <a:ea typeface="Arial"/>
                <a:cs typeface="Arial"/>
                <a:sym typeface="Arial"/>
              </a:rPr>
              <a:t>Installation 9</a:t>
            </a:r>
            <a:endParaRPr sz="2800"/>
          </a:p>
        </p:txBody>
      </p:sp>
      <p:pic>
        <p:nvPicPr>
          <p:cNvPr id="495" name="Google Shape;495;p74"/>
          <p:cNvPicPr preferRelativeResize="0"/>
          <p:nvPr/>
        </p:nvPicPr>
        <p:blipFill>
          <a:blip r:embed="rId3">
            <a:alphaModFix/>
          </a:blip>
          <a:stretch>
            <a:fillRect/>
          </a:stretch>
        </p:blipFill>
        <p:spPr>
          <a:xfrm>
            <a:off x="1900238" y="986975"/>
            <a:ext cx="5343525" cy="2952750"/>
          </a:xfrm>
          <a:prstGeom prst="rect">
            <a:avLst/>
          </a:prstGeom>
          <a:noFill/>
          <a:ln>
            <a:noFill/>
          </a:ln>
        </p:spPr>
      </p:pic>
      <p:sp>
        <p:nvSpPr>
          <p:cNvPr id="496" name="Google Shape;496;p74"/>
          <p:cNvSpPr txBox="1"/>
          <p:nvPr/>
        </p:nvSpPr>
        <p:spPr>
          <a:xfrm>
            <a:off x="1455000" y="4276925"/>
            <a:ext cx="62340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000">
                <a:solidFill>
                  <a:schemeClr val="dk1"/>
                </a:solidFill>
              </a:rPr>
              <a:t>Finally, one last time, use the workshop password.</a:t>
            </a:r>
            <a:endParaRPr sz="2000">
              <a:solidFill>
                <a:schemeClr val="dk1"/>
              </a:solidFill>
            </a:endParaRPr>
          </a:p>
        </p:txBody>
      </p:sp>
      <p:pic>
        <p:nvPicPr>
          <p:cNvPr id="497" name="Google Shape;497;p74"/>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5"/>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a:latin typeface="Arial"/>
                <a:ea typeface="Arial"/>
                <a:cs typeface="Arial"/>
                <a:sym typeface="Arial"/>
              </a:rPr>
              <a:t>cacti: Installation</a:t>
            </a:r>
            <a:endParaRPr sz="2800"/>
          </a:p>
        </p:txBody>
      </p:sp>
      <p:sp>
        <p:nvSpPr>
          <p:cNvPr id="503" name="Google Shape;503;p75"/>
          <p:cNvSpPr txBox="1"/>
          <p:nvPr/>
        </p:nvSpPr>
        <p:spPr>
          <a:xfrm>
            <a:off x="489375" y="1041425"/>
            <a:ext cx="8520600" cy="304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a:t>Now use a web browser and open the following address:</a:t>
            </a:r>
            <a:endParaRPr sz="3100"/>
          </a:p>
          <a:p>
            <a:pPr marL="0" lvl="0" indent="0" algn="l" rtl="0">
              <a:spcBef>
                <a:spcPts val="0"/>
              </a:spcBef>
              <a:spcAft>
                <a:spcPts val="0"/>
              </a:spcAft>
              <a:buNone/>
            </a:pPr>
            <a:endParaRPr sz="3100"/>
          </a:p>
          <a:p>
            <a:pPr marL="0" lvl="0" indent="0" algn="l" rtl="0">
              <a:spcBef>
                <a:spcPts val="0"/>
              </a:spcBef>
              <a:spcAft>
                <a:spcPts val="0"/>
              </a:spcAft>
              <a:buNone/>
            </a:pPr>
            <a:r>
              <a:rPr lang="en" sz="3100"/>
              <a:t>http://localhost/cacti </a:t>
            </a:r>
            <a:endParaRPr sz="3100"/>
          </a:p>
          <a:p>
            <a:pPr marL="0" lvl="0" indent="0" algn="l" rtl="0">
              <a:spcBef>
                <a:spcPts val="0"/>
              </a:spcBef>
              <a:spcAft>
                <a:spcPts val="0"/>
              </a:spcAft>
              <a:buNone/>
            </a:pPr>
            <a:endParaRPr sz="3100"/>
          </a:p>
          <a:p>
            <a:pPr marL="0" lvl="0" indent="0" algn="l" rtl="0">
              <a:spcBef>
                <a:spcPts val="0"/>
              </a:spcBef>
              <a:spcAft>
                <a:spcPts val="0"/>
              </a:spcAft>
              <a:buNone/>
            </a:pPr>
            <a:r>
              <a:rPr lang="en" sz="3100"/>
              <a:t>You will see the following...</a:t>
            </a:r>
            <a:endParaRPr sz="3100"/>
          </a:p>
        </p:txBody>
      </p:sp>
      <p:pic>
        <p:nvPicPr>
          <p:cNvPr id="504" name="Google Shape;504;p75"/>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6"/>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Verdana"/>
                <a:ea typeface="Verdana"/>
                <a:cs typeface="Verdana"/>
                <a:sym typeface="Verdana"/>
              </a:rPr>
              <a:t>cacti: First Login</a:t>
            </a:r>
            <a:endParaRPr sz="3500"/>
          </a:p>
        </p:txBody>
      </p:sp>
      <p:pic>
        <p:nvPicPr>
          <p:cNvPr id="510" name="Google Shape;510;p76" title="cacti a.png"/>
          <p:cNvPicPr preferRelativeResize="0"/>
          <p:nvPr/>
        </p:nvPicPr>
        <p:blipFill rotWithShape="1">
          <a:blip r:embed="rId3">
            <a:alphaModFix/>
          </a:blip>
          <a:srcRect l="35025" t="30168" r="33907" b="24288"/>
          <a:stretch/>
        </p:blipFill>
        <p:spPr>
          <a:xfrm>
            <a:off x="2858234" y="799975"/>
            <a:ext cx="3427536" cy="2826299"/>
          </a:xfrm>
          <a:prstGeom prst="rect">
            <a:avLst/>
          </a:prstGeom>
          <a:noFill/>
          <a:ln>
            <a:noFill/>
          </a:ln>
        </p:spPr>
      </p:pic>
      <p:sp>
        <p:nvSpPr>
          <p:cNvPr id="511" name="Google Shape;511;p76"/>
          <p:cNvSpPr txBox="1"/>
          <p:nvPr/>
        </p:nvSpPr>
        <p:spPr>
          <a:xfrm>
            <a:off x="1050861" y="3573653"/>
            <a:ext cx="6921600" cy="124646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dirty="0">
                <a:solidFill>
                  <a:schemeClr val="dk1"/>
                </a:solidFill>
                <a:latin typeface="Verdana"/>
                <a:ea typeface="Verdana"/>
                <a:cs typeface="Verdana"/>
                <a:sym typeface="Verdana"/>
              </a:rPr>
              <a:t>First time login use:</a:t>
            </a:r>
            <a:endParaRPr sz="2000" dirty="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000" dirty="0">
                <a:solidFill>
                  <a:schemeClr val="dk1"/>
                </a:solidFill>
                <a:latin typeface="Verdana"/>
                <a:ea typeface="Verdana"/>
                <a:cs typeface="Verdana"/>
                <a:sym typeface="Verdana"/>
              </a:rPr>
              <a:t> User Name:  </a:t>
            </a:r>
            <a:r>
              <a:rPr lang="en" sz="2000" i="1" dirty="0">
                <a:solidFill>
                  <a:schemeClr val="dk1"/>
                </a:solidFill>
                <a:latin typeface="Verdana"/>
                <a:ea typeface="Verdana"/>
                <a:cs typeface="Verdana"/>
                <a:sym typeface="Verdana"/>
              </a:rPr>
              <a:t>admin</a:t>
            </a:r>
            <a:endParaRPr sz="2000" i="1" dirty="0">
              <a:solidFill>
                <a:schemeClr val="dk1"/>
              </a:solidFill>
              <a:latin typeface="Verdana"/>
              <a:ea typeface="Verdana"/>
              <a:cs typeface="Verdana"/>
              <a:sym typeface="Verdana"/>
            </a:endParaRPr>
          </a:p>
          <a:p>
            <a:pPr marL="0" lvl="0" indent="0" algn="l" rtl="0">
              <a:lnSpc>
                <a:spcPct val="115000"/>
              </a:lnSpc>
              <a:spcBef>
                <a:spcPts val="0"/>
              </a:spcBef>
              <a:spcAft>
                <a:spcPts val="0"/>
              </a:spcAft>
              <a:buNone/>
            </a:pPr>
            <a:r>
              <a:rPr lang="en" sz="2000" dirty="0">
                <a:solidFill>
                  <a:schemeClr val="dk1"/>
                </a:solidFill>
                <a:latin typeface="Verdana"/>
                <a:ea typeface="Verdana"/>
                <a:cs typeface="Verdana"/>
                <a:sym typeface="Verdana"/>
              </a:rPr>
              <a:t> Password  :  </a:t>
            </a:r>
            <a:r>
              <a:rPr lang="en" sz="2000" i="1" dirty="0">
                <a:solidFill>
                  <a:schemeClr val="dk1"/>
                </a:solidFill>
                <a:latin typeface="Verdana"/>
                <a:ea typeface="Verdana"/>
                <a:cs typeface="Verdana"/>
                <a:sym typeface="Verdana"/>
              </a:rPr>
              <a:t>previously entered password</a:t>
            </a:r>
            <a:endParaRPr sz="2000" i="1" dirty="0">
              <a:solidFill>
                <a:schemeClr val="dk1"/>
              </a:solidFill>
              <a:latin typeface="Verdana"/>
              <a:ea typeface="Verdana"/>
              <a:cs typeface="Verdana"/>
              <a:sym typeface="Verdana"/>
            </a:endParaRPr>
          </a:p>
        </p:txBody>
      </p:sp>
      <p:pic>
        <p:nvPicPr>
          <p:cNvPr id="512" name="Google Shape;512;p76"/>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7"/>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latin typeface="Verdana"/>
                <a:ea typeface="Verdana"/>
                <a:cs typeface="Verdana"/>
                <a:sym typeface="Verdana"/>
              </a:rPr>
              <a:t>cacti: final page after login</a:t>
            </a:r>
            <a:endParaRPr sz="1900"/>
          </a:p>
        </p:txBody>
      </p:sp>
      <p:pic>
        <p:nvPicPr>
          <p:cNvPr id="518" name="Google Shape;518;p77"/>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pic>
        <p:nvPicPr>
          <p:cNvPr id="519" name="Google Shape;519;p77" title="cacti b.png"/>
          <p:cNvPicPr preferRelativeResize="0"/>
          <p:nvPr/>
        </p:nvPicPr>
        <p:blipFill rotWithShape="1">
          <a:blip r:embed="rId4">
            <a:alphaModFix/>
          </a:blip>
          <a:srcRect t="3923" b="13301"/>
          <a:stretch/>
        </p:blipFill>
        <p:spPr>
          <a:xfrm>
            <a:off x="580275" y="801425"/>
            <a:ext cx="7880524" cy="366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0"/>
          <p:cNvSpPr txBox="1">
            <a:spLocks noGrp="1"/>
          </p:cNvSpPr>
          <p:nvPr>
            <p:ph type="title"/>
          </p:nvPr>
        </p:nvSpPr>
        <p:spPr>
          <a:xfrm>
            <a:off x="512700" y="2002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A5E872"/>
                </a:solidFill>
              </a:rPr>
              <a:t>Purpose</a:t>
            </a:r>
            <a:endParaRPr dirty="0">
              <a:solidFill>
                <a:srgbClr val="A5E872"/>
              </a:solidFill>
            </a:endParaRPr>
          </a:p>
        </p:txBody>
      </p:sp>
      <p:pic>
        <p:nvPicPr>
          <p:cNvPr id="384" name="Google Shape;384;p60"/>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8"/>
          <p:cNvSpPr txBox="1">
            <a:spLocks noGrp="1"/>
          </p:cNvSpPr>
          <p:nvPr>
            <p:ph type="title"/>
          </p:nvPr>
        </p:nvSpPr>
        <p:spPr>
          <a:xfrm>
            <a:off x="311700" y="4047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Arial"/>
                <a:ea typeface="Arial"/>
                <a:cs typeface="Arial"/>
                <a:sym typeface="Arial"/>
              </a:rPr>
              <a:t>Configuration and Running the Tool</a:t>
            </a:r>
            <a:endParaRPr sz="1600" dirty="0"/>
          </a:p>
        </p:txBody>
      </p:sp>
      <p:pic>
        <p:nvPicPr>
          <p:cNvPr id="525" name="Google Shape;525;p78"/>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526" name="Google Shape;526;p78"/>
          <p:cNvSpPr txBox="1"/>
          <p:nvPr/>
        </p:nvSpPr>
        <p:spPr>
          <a:xfrm>
            <a:off x="311700" y="1029418"/>
            <a:ext cx="8071500" cy="10314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dk1"/>
              </a:buClr>
              <a:buSzPts val="1900"/>
              <a:buFont typeface="Old Standard TT"/>
              <a:buAutoNum type="arabicPeriod"/>
            </a:pPr>
            <a:r>
              <a:rPr lang="en" sz="1900" u="sng" dirty="0">
                <a:solidFill>
                  <a:schemeClr val="dk1"/>
                </a:solidFill>
                <a:latin typeface="Old Standard TT"/>
                <a:ea typeface="Old Standard TT"/>
                <a:cs typeface="Old Standard TT"/>
                <a:sym typeface="Old Standard TT"/>
              </a:rPr>
              <a:t>Database Upgrade and Initialization  </a:t>
            </a:r>
            <a:endParaRPr sz="1900" u="sng" dirty="0">
              <a:solidFill>
                <a:schemeClr val="dk1"/>
              </a:solidFill>
              <a:latin typeface="Old Standard TT"/>
              <a:ea typeface="Old Standard TT"/>
              <a:cs typeface="Old Standard TT"/>
              <a:sym typeface="Old Standard TT"/>
            </a:endParaRPr>
          </a:p>
          <a:p>
            <a:pPr marL="0" lvl="0" indent="0" algn="l" rtl="0">
              <a:spcBef>
                <a:spcPts val="0"/>
              </a:spcBef>
              <a:spcAft>
                <a:spcPts val="0"/>
              </a:spcAft>
              <a:buNone/>
            </a:pPr>
            <a:r>
              <a:rPr lang="en" sz="1900" dirty="0">
                <a:solidFill>
                  <a:schemeClr val="dk1"/>
                </a:solidFill>
                <a:latin typeface="Old Standard TT"/>
                <a:ea typeface="Old Standard TT"/>
                <a:cs typeface="Old Standard TT"/>
                <a:sym typeface="Old Standard TT"/>
              </a:rPr>
              <a:t>       </a:t>
            </a:r>
            <a:r>
              <a:rPr lang="en" sz="1700" dirty="0">
                <a:solidFill>
                  <a:schemeClr val="dk1"/>
                </a:solidFill>
                <a:latin typeface="Old Standard TT"/>
                <a:ea typeface="Old Standard TT"/>
                <a:cs typeface="Old Standard TT"/>
                <a:sym typeface="Old Standard TT"/>
              </a:rPr>
              <a:t>After installation or when updating, run the database upgrade script </a:t>
            </a:r>
            <a:endParaRPr sz="1700" dirty="0">
              <a:solidFill>
                <a:schemeClr val="dk1"/>
              </a:solidFill>
              <a:latin typeface="Old Standard TT"/>
              <a:ea typeface="Old Standard TT"/>
              <a:cs typeface="Old Standard TT"/>
              <a:sym typeface="Old Standard TT"/>
            </a:endParaRPr>
          </a:p>
          <a:p>
            <a:pPr marL="457200" lvl="0" indent="0" algn="l" rtl="0">
              <a:spcBef>
                <a:spcPts val="0"/>
              </a:spcBef>
              <a:spcAft>
                <a:spcPts val="0"/>
              </a:spcAft>
              <a:buNone/>
            </a:pPr>
            <a:r>
              <a:rPr lang="en" sz="1700" dirty="0">
                <a:solidFill>
                  <a:schemeClr val="dk1"/>
                </a:solidFill>
                <a:latin typeface="Old Standard TT"/>
                <a:ea typeface="Old Standard TT"/>
                <a:cs typeface="Old Standard TT"/>
                <a:sym typeface="Old Standard TT"/>
              </a:rPr>
              <a:t> Command : </a:t>
            </a:r>
            <a:r>
              <a:rPr lang="en" sz="1700" b="1" dirty="0">
                <a:solidFill>
                  <a:schemeClr val="bg2"/>
                </a:solidFill>
                <a:latin typeface="Old Standard TT"/>
                <a:ea typeface="Old Standard TT"/>
                <a:cs typeface="Old Standard TT"/>
                <a:sym typeface="Old Standard TT"/>
              </a:rPr>
              <a:t>php-q upgrade_database.php--forcever=1.2.22</a:t>
            </a:r>
            <a:endParaRPr sz="1700" b="1" dirty="0">
              <a:solidFill>
                <a:schemeClr val="bg2"/>
              </a:solidFill>
              <a:latin typeface="Old Standard TT"/>
              <a:ea typeface="Old Standard TT"/>
              <a:cs typeface="Old Standard TT"/>
              <a:sym typeface="Old Standard TT"/>
            </a:endParaRPr>
          </a:p>
        </p:txBody>
      </p:sp>
      <p:sp>
        <p:nvSpPr>
          <p:cNvPr id="527" name="Google Shape;527;p78"/>
          <p:cNvSpPr txBox="1"/>
          <p:nvPr/>
        </p:nvSpPr>
        <p:spPr>
          <a:xfrm>
            <a:off x="393600" y="2397491"/>
            <a:ext cx="83568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dk1"/>
                </a:solidFill>
                <a:latin typeface="Old Standard TT"/>
                <a:ea typeface="Old Standard TT"/>
                <a:cs typeface="Old Standard TT"/>
                <a:sym typeface="Old Standard TT"/>
              </a:rPr>
              <a:t>2.    </a:t>
            </a:r>
            <a:r>
              <a:rPr lang="en" sz="1900" u="sng" dirty="0">
                <a:solidFill>
                  <a:schemeClr val="dk1"/>
                </a:solidFill>
                <a:latin typeface="Old Standard TT"/>
                <a:ea typeface="Old Standard TT"/>
                <a:cs typeface="Old Standard TT"/>
                <a:sym typeface="Old Standard TT"/>
              </a:rPr>
              <a:t>Running the Poller </a:t>
            </a:r>
            <a:endParaRPr sz="1900" u="sng" dirty="0">
              <a:solidFill>
                <a:schemeClr val="dk1"/>
              </a:solidFill>
              <a:latin typeface="Old Standard TT"/>
              <a:ea typeface="Old Standard TT"/>
              <a:cs typeface="Old Standard TT"/>
              <a:sym typeface="Old Standard TT"/>
            </a:endParaRPr>
          </a:p>
          <a:p>
            <a:pPr marL="0" lvl="0" indent="457200" algn="l" rtl="0">
              <a:spcBef>
                <a:spcPts val="0"/>
              </a:spcBef>
              <a:spcAft>
                <a:spcPts val="0"/>
              </a:spcAft>
              <a:buNone/>
            </a:pPr>
            <a:r>
              <a:rPr lang="en" sz="1800" dirty="0">
                <a:solidFill>
                  <a:schemeClr val="dk1"/>
                </a:solidFill>
                <a:latin typeface="Old Standard TT"/>
                <a:ea typeface="Old Standard TT"/>
                <a:cs typeface="Old Standard TT"/>
                <a:sym typeface="Old Standard TT"/>
              </a:rPr>
              <a:t>The poller is the engine that collects data from monitored devices. To run it:</a:t>
            </a:r>
            <a:endParaRPr sz="1800" dirty="0">
              <a:solidFill>
                <a:schemeClr val="dk1"/>
              </a:solidFill>
              <a:latin typeface="Old Standard TT"/>
              <a:ea typeface="Old Standard TT"/>
              <a:cs typeface="Old Standard TT"/>
              <a:sym typeface="Old Standard TT"/>
            </a:endParaRPr>
          </a:p>
          <a:p>
            <a:pPr marL="0" lvl="0" indent="457200" algn="l" rtl="0">
              <a:spcBef>
                <a:spcPts val="0"/>
              </a:spcBef>
              <a:spcAft>
                <a:spcPts val="0"/>
              </a:spcAft>
              <a:buNone/>
            </a:pPr>
            <a:r>
              <a:rPr lang="en" sz="1800" dirty="0">
                <a:solidFill>
                  <a:schemeClr val="dk1"/>
                </a:solidFill>
                <a:latin typeface="Old Standard TT"/>
                <a:ea typeface="Old Standard TT"/>
                <a:cs typeface="Old Standard TT"/>
                <a:sym typeface="Old Standard TT"/>
              </a:rPr>
              <a:t>Command :  </a:t>
            </a:r>
            <a:r>
              <a:rPr lang="en" sz="1800" b="1" dirty="0">
                <a:solidFill>
                  <a:schemeClr val="bg2"/>
                </a:solidFill>
                <a:latin typeface="Old Standard TT"/>
                <a:ea typeface="Old Standard TT"/>
                <a:cs typeface="Old Standard TT"/>
                <a:sym typeface="Old Standard TT"/>
              </a:rPr>
              <a:t>php poller.php</a:t>
            </a:r>
            <a:endParaRPr sz="1800" b="1" dirty="0">
              <a:solidFill>
                <a:schemeClr val="bg2"/>
              </a:solidFill>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C3901ABD-5F8E-9DBC-8DA9-2612502558AC}"/>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400D907B-C999-8B07-FD02-A97A36ABC17E}"/>
              </a:ext>
            </a:extLst>
          </p:cNvPr>
          <p:cNvSpPr txBox="1">
            <a:spLocks noGrp="1"/>
          </p:cNvSpPr>
          <p:nvPr>
            <p:ph type="title"/>
          </p:nvPr>
        </p:nvSpPr>
        <p:spPr>
          <a:xfrm>
            <a:off x="311700" y="4047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Arial"/>
                <a:ea typeface="Arial"/>
                <a:cs typeface="Arial"/>
                <a:sym typeface="Arial"/>
              </a:rPr>
              <a:t>Configuration and Running the Tool</a:t>
            </a:r>
            <a:endParaRPr sz="1600" dirty="0"/>
          </a:p>
        </p:txBody>
      </p:sp>
      <p:pic>
        <p:nvPicPr>
          <p:cNvPr id="525" name="Google Shape;525;p78">
            <a:extLst>
              <a:ext uri="{FF2B5EF4-FFF2-40B4-BE49-F238E27FC236}">
                <a16:creationId xmlns:a16="http://schemas.microsoft.com/office/drawing/2014/main" id="{8C579953-EC5A-9F18-08AE-A686E8448DCF}"/>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526" name="Google Shape;526;p78">
            <a:extLst>
              <a:ext uri="{FF2B5EF4-FFF2-40B4-BE49-F238E27FC236}">
                <a16:creationId xmlns:a16="http://schemas.microsoft.com/office/drawing/2014/main" id="{29D4A407-D2A4-ECAA-AF34-2F2F37C8E840}"/>
              </a:ext>
            </a:extLst>
          </p:cNvPr>
          <p:cNvSpPr txBox="1"/>
          <p:nvPr/>
        </p:nvSpPr>
        <p:spPr>
          <a:xfrm>
            <a:off x="311700" y="1029418"/>
            <a:ext cx="8071500" cy="1261854"/>
          </a:xfrm>
          <a:prstGeom prst="rect">
            <a:avLst/>
          </a:prstGeom>
          <a:noFill/>
          <a:ln>
            <a:noFill/>
          </a:ln>
        </p:spPr>
        <p:txBody>
          <a:bodyPr spcFirstLastPara="1" wrap="square" lIns="91425" tIns="91425" rIns="91425" bIns="91425" anchor="t" anchorCtr="0">
            <a:spAutoFit/>
          </a:bodyPr>
          <a:lstStyle/>
          <a:p>
            <a:pPr marL="107950" lvl="0" algn="l" rtl="0">
              <a:spcBef>
                <a:spcPts val="0"/>
              </a:spcBef>
              <a:spcAft>
                <a:spcPts val="0"/>
              </a:spcAft>
              <a:buClr>
                <a:schemeClr val="dk1"/>
              </a:buClr>
              <a:buSzPts val="1900"/>
            </a:pPr>
            <a:r>
              <a:rPr lang="en-US" sz="1900" dirty="0">
                <a:solidFill>
                  <a:schemeClr val="dk1"/>
                </a:solidFill>
                <a:latin typeface="Old Standard TT"/>
                <a:ea typeface="Old Standard TT"/>
                <a:cs typeface="Old Standard TT"/>
                <a:sym typeface="Old Standard TT"/>
              </a:rPr>
              <a:t>3. </a:t>
            </a:r>
            <a:r>
              <a:rPr lang="en-US" sz="1900" u="sng" dirty="0">
                <a:solidFill>
                  <a:schemeClr val="dk1"/>
                </a:solidFill>
                <a:latin typeface="Old Standard TT"/>
                <a:ea typeface="Old Standard TT"/>
                <a:cs typeface="Old Standard TT"/>
                <a:sym typeface="Old Standard TT"/>
              </a:rPr>
              <a:t>Enhanced Data Collection with Spine</a:t>
            </a:r>
          </a:p>
          <a:p>
            <a:pPr lvl="5"/>
            <a:r>
              <a:rPr lang="en-US" sz="1700" dirty="0">
                <a:solidFill>
                  <a:schemeClr val="dk1"/>
                </a:solidFill>
                <a:latin typeface="Old Standard TT"/>
                <a:ea typeface="Old Standard TT"/>
                <a:cs typeface="Old Standard TT"/>
                <a:sym typeface="Old Standard TT"/>
              </a:rPr>
              <a:t>       For large-scale deployments, the Spine data collector—written in C—offers</a:t>
            </a:r>
          </a:p>
          <a:p>
            <a:pPr lvl="5"/>
            <a:r>
              <a:rPr lang="en-US" sz="1700" dirty="0">
                <a:solidFill>
                  <a:schemeClr val="dk1"/>
                </a:solidFill>
                <a:latin typeface="Old Standard TT"/>
                <a:ea typeface="Old Standard TT"/>
                <a:cs typeface="Old Standard TT"/>
                <a:sym typeface="Old Standard TT"/>
              </a:rPr>
              <a:t>       significant performance improvements over the default PHP poller by handling</a:t>
            </a:r>
          </a:p>
          <a:p>
            <a:pPr lvl="5"/>
            <a:r>
              <a:rPr lang="en-US" sz="1700" dirty="0">
                <a:solidFill>
                  <a:schemeClr val="dk1"/>
                </a:solidFill>
                <a:latin typeface="Old Standard TT"/>
                <a:ea typeface="Old Standard TT"/>
                <a:cs typeface="Old Standard TT"/>
                <a:sym typeface="Old Standard TT"/>
              </a:rPr>
              <a:t>       thousands of devices concurrently. </a:t>
            </a:r>
          </a:p>
        </p:txBody>
      </p:sp>
      <p:sp>
        <p:nvSpPr>
          <p:cNvPr id="3" name="TextBox 2">
            <a:extLst>
              <a:ext uri="{FF2B5EF4-FFF2-40B4-BE49-F238E27FC236}">
                <a16:creationId xmlns:a16="http://schemas.microsoft.com/office/drawing/2014/main" id="{6EA20DFF-D09E-0E3E-8006-A58D3A2CD532}"/>
              </a:ext>
            </a:extLst>
          </p:cNvPr>
          <p:cNvSpPr txBox="1"/>
          <p:nvPr/>
        </p:nvSpPr>
        <p:spPr>
          <a:xfrm>
            <a:off x="780288" y="2302718"/>
            <a:ext cx="4572000" cy="1169551"/>
          </a:xfrm>
          <a:prstGeom prst="rect">
            <a:avLst/>
          </a:prstGeom>
          <a:noFill/>
        </p:spPr>
        <p:txBody>
          <a:bodyPr wrap="square">
            <a:spAutoFit/>
          </a:bodyPr>
          <a:lstStyle/>
          <a:p>
            <a:pPr lvl="4"/>
            <a:r>
              <a:rPr lang="en-US" sz="1400" dirty="0">
                <a:solidFill>
                  <a:schemeClr val="dk1"/>
                </a:solidFill>
                <a:latin typeface="Old Standard TT"/>
                <a:ea typeface="Old Standard TT"/>
                <a:cs typeface="Old Standard TT"/>
                <a:sym typeface="Old Standard TT"/>
              </a:rPr>
              <a:t>Key advantages include:</a:t>
            </a:r>
          </a:p>
          <a:p>
            <a:pPr marL="342900" lvl="4" indent="-342900">
              <a:buFont typeface="Arial" panose="020B0604020202020204" pitchFamily="34" charset="0"/>
              <a:buChar char="•"/>
            </a:pPr>
            <a:r>
              <a:rPr lang="en-US" sz="1400" dirty="0">
                <a:solidFill>
                  <a:schemeClr val="dk1"/>
                </a:solidFill>
                <a:latin typeface="Old Standard TT"/>
                <a:ea typeface="Old Standard TT"/>
                <a:cs typeface="Old Standard TT"/>
                <a:sym typeface="Old Standard TT"/>
              </a:rPr>
              <a:t>Multi-threaded design </a:t>
            </a:r>
          </a:p>
          <a:p>
            <a:pPr marL="342900" lvl="4" indent="-342900">
              <a:buFont typeface="Arial" panose="020B0604020202020204" pitchFamily="34" charset="0"/>
              <a:buChar char="•"/>
            </a:pPr>
            <a:r>
              <a:rPr lang="en-US" sz="1400" dirty="0">
                <a:solidFill>
                  <a:schemeClr val="dk1"/>
                </a:solidFill>
                <a:latin typeface="Old Standard TT"/>
                <a:ea typeface="Old Standard TT"/>
                <a:cs typeface="Old Standard TT"/>
                <a:sym typeface="Old Standard TT"/>
              </a:rPr>
              <a:t>Lower CPU and memory utilization </a:t>
            </a:r>
          </a:p>
          <a:p>
            <a:pPr marL="342900" lvl="4" indent="-342900">
              <a:buFont typeface="Arial" panose="020B0604020202020204" pitchFamily="34" charset="0"/>
              <a:buChar char="•"/>
            </a:pPr>
            <a:r>
              <a:rPr lang="en-US" sz="1400" dirty="0">
                <a:solidFill>
                  <a:schemeClr val="dk1"/>
                </a:solidFill>
                <a:latin typeface="Old Standard TT"/>
                <a:ea typeface="Old Standard TT"/>
                <a:cs typeface="Old Standard TT"/>
                <a:sym typeface="Old Standard TT"/>
              </a:rPr>
              <a:t>Faster data collection cycles </a:t>
            </a:r>
          </a:p>
          <a:p>
            <a:pPr marL="342900" lvl="4" indent="-342900">
              <a:buFont typeface="Arial" panose="020B0604020202020204" pitchFamily="34" charset="0"/>
              <a:buChar char="•"/>
            </a:pPr>
            <a:r>
              <a:rPr lang="en-US" sz="1400" dirty="0">
                <a:solidFill>
                  <a:schemeClr val="dk1"/>
                </a:solidFill>
                <a:latin typeface="Old Standard TT"/>
                <a:ea typeface="Old Standard TT"/>
                <a:cs typeface="Old Standard TT"/>
                <a:sym typeface="Old Standard TT"/>
              </a:rPr>
              <a:t>Better handling of large networks</a:t>
            </a:r>
          </a:p>
        </p:txBody>
      </p:sp>
    </p:spTree>
    <p:extLst>
      <p:ext uri="{BB962C8B-B14F-4D97-AF65-F5344CB8AC3E}">
        <p14:creationId xmlns:p14="http://schemas.microsoft.com/office/powerpoint/2010/main" val="3944613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A50E18F7-801A-F721-C737-1CB419E9B59E}"/>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BC8C9CE7-B879-1689-69F1-13EA0F5D734F}"/>
              </a:ext>
            </a:extLst>
          </p:cNvPr>
          <p:cNvSpPr txBox="1">
            <a:spLocks noGrp="1"/>
          </p:cNvSpPr>
          <p:nvPr>
            <p:ph type="title"/>
          </p:nvPr>
        </p:nvSpPr>
        <p:spPr>
          <a:xfrm>
            <a:off x="311700" y="4047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Arial"/>
                <a:ea typeface="Arial"/>
                <a:cs typeface="Arial"/>
                <a:sym typeface="Arial"/>
              </a:rPr>
              <a:t>Configuration and Running the Tool</a:t>
            </a:r>
            <a:endParaRPr sz="1600" dirty="0"/>
          </a:p>
        </p:txBody>
      </p:sp>
      <p:pic>
        <p:nvPicPr>
          <p:cNvPr id="525" name="Google Shape;525;p78">
            <a:extLst>
              <a:ext uri="{FF2B5EF4-FFF2-40B4-BE49-F238E27FC236}">
                <a16:creationId xmlns:a16="http://schemas.microsoft.com/office/drawing/2014/main" id="{DEF9EE33-C061-2451-E187-AA9B5AFB0A98}"/>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527" name="Google Shape;527;p78">
            <a:extLst>
              <a:ext uri="{FF2B5EF4-FFF2-40B4-BE49-F238E27FC236}">
                <a16:creationId xmlns:a16="http://schemas.microsoft.com/office/drawing/2014/main" id="{92D64B51-E244-49C5-729C-38E48F67B701}"/>
              </a:ext>
            </a:extLst>
          </p:cNvPr>
          <p:cNvSpPr txBox="1"/>
          <p:nvPr/>
        </p:nvSpPr>
        <p:spPr>
          <a:xfrm>
            <a:off x="459400" y="1110323"/>
            <a:ext cx="8356800" cy="2677626"/>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en-IN" sz="1800" dirty="0">
                <a:solidFill>
                  <a:schemeClr val="dk1"/>
                </a:solidFill>
                <a:latin typeface="Old Standard TT" panose="020B0604020202020204" charset="0"/>
                <a:ea typeface="Old Standard TT"/>
                <a:cs typeface="Old Standard TT"/>
                <a:sym typeface="Old Standard TT"/>
              </a:rPr>
              <a:t>4.  V</a:t>
            </a:r>
            <a:r>
              <a:rPr lang="en-IN" sz="1800" dirty="0">
                <a:solidFill>
                  <a:schemeClr val="dk1"/>
                </a:solidFill>
                <a:latin typeface="Old Standard TT" panose="020B0604020202020204" charset="0"/>
              </a:rPr>
              <a:t>erify SNMP service</a:t>
            </a:r>
          </a:p>
          <a:p>
            <a:pPr lvl="1"/>
            <a:r>
              <a:rPr lang="en-IN" sz="1800" dirty="0">
                <a:solidFill>
                  <a:schemeClr val="dk1"/>
                </a:solidFill>
                <a:latin typeface="Old Standard TT" panose="020B0604020202020204" charset="0"/>
              </a:rPr>
              <a:t>     </a:t>
            </a:r>
            <a:r>
              <a:rPr lang="en-IN" sz="1800" b="1" dirty="0" err="1">
                <a:solidFill>
                  <a:schemeClr val="bg2"/>
                </a:solidFill>
                <a:latin typeface="Old Standard TT" panose="020B0604020202020204" charset="0"/>
                <a:ea typeface="Roboto Mono"/>
                <a:cs typeface="Roboto Mono"/>
                <a:sym typeface="Roboto Mono"/>
              </a:rPr>
              <a:t>sudo</a:t>
            </a:r>
            <a:r>
              <a:rPr lang="en-IN" sz="1800" b="1" dirty="0">
                <a:solidFill>
                  <a:schemeClr val="bg2"/>
                </a:solidFill>
                <a:latin typeface="Old Standard TT" panose="020B0604020202020204" charset="0"/>
                <a:ea typeface="Roboto Mono"/>
                <a:cs typeface="Roboto Mono"/>
                <a:sym typeface="Roboto Mono"/>
              </a:rPr>
              <a:t> </a:t>
            </a:r>
            <a:r>
              <a:rPr lang="en-IN" sz="1800" b="1" dirty="0" err="1">
                <a:solidFill>
                  <a:schemeClr val="bg2"/>
                </a:solidFill>
                <a:latin typeface="Old Standard TT" panose="020B0604020202020204" charset="0"/>
                <a:ea typeface="Roboto Mono"/>
                <a:cs typeface="Roboto Mono"/>
                <a:sym typeface="Roboto Mono"/>
              </a:rPr>
              <a:t>systemctl</a:t>
            </a:r>
            <a:r>
              <a:rPr lang="en-IN" sz="1800" b="1" dirty="0">
                <a:solidFill>
                  <a:schemeClr val="bg2"/>
                </a:solidFill>
                <a:latin typeface="Old Standard TT" panose="020B0604020202020204" charset="0"/>
                <a:ea typeface="Roboto Mono"/>
                <a:cs typeface="Roboto Mono"/>
                <a:sym typeface="Roboto Mono"/>
              </a:rPr>
              <a:t> status </a:t>
            </a:r>
            <a:r>
              <a:rPr lang="en-IN" sz="1800" b="1" dirty="0" err="1">
                <a:solidFill>
                  <a:schemeClr val="bg2"/>
                </a:solidFill>
                <a:latin typeface="Old Standard TT" panose="020B0604020202020204" charset="0"/>
                <a:ea typeface="Roboto Mono"/>
                <a:cs typeface="Roboto Mono"/>
                <a:sym typeface="Roboto Mono"/>
              </a:rPr>
              <a:t>snmpd</a:t>
            </a:r>
            <a:endParaRPr lang="en-IN" sz="1800" u="sng" dirty="0">
              <a:solidFill>
                <a:schemeClr val="dk1"/>
              </a:solidFill>
              <a:latin typeface="Old Standard TT" panose="020B0604020202020204" charset="0"/>
              <a:ea typeface="Old Standard TT"/>
              <a:cs typeface="Old Standard TT"/>
              <a:sym typeface="Old Standard TT"/>
            </a:endParaRPr>
          </a:p>
          <a:p>
            <a:pPr marL="457200" lvl="0" indent="-457200" algn="l" rtl="0">
              <a:spcBef>
                <a:spcPts val="0"/>
              </a:spcBef>
              <a:spcAft>
                <a:spcPts val="0"/>
              </a:spcAft>
              <a:buAutoNum type="arabicPeriod" startAt="2"/>
            </a:pPr>
            <a:endParaRPr lang="en-IN" sz="1800" u="sng" dirty="0">
              <a:solidFill>
                <a:schemeClr val="dk1"/>
              </a:solidFill>
              <a:latin typeface="Old Standard TT" panose="020B0604020202020204" charset="0"/>
              <a:ea typeface="Old Standard TT"/>
              <a:cs typeface="Old Standard TT"/>
              <a:sym typeface="Old Standard TT"/>
            </a:endParaRPr>
          </a:p>
          <a:p>
            <a:pPr lvl="0" algn="l" rtl="0">
              <a:spcBef>
                <a:spcPts val="0"/>
              </a:spcBef>
              <a:spcAft>
                <a:spcPts val="0"/>
              </a:spcAft>
            </a:pPr>
            <a:r>
              <a:rPr lang="en-IN" sz="1800" dirty="0">
                <a:solidFill>
                  <a:schemeClr val="dk1"/>
                </a:solidFill>
                <a:latin typeface="Old Standard TT" panose="020B0604020202020204" charset="0"/>
                <a:ea typeface="Old Standard TT"/>
                <a:cs typeface="Old Standard TT"/>
                <a:sym typeface="Old Standard TT"/>
              </a:rPr>
              <a:t>5.  </a:t>
            </a:r>
            <a:r>
              <a:rPr lang="en" sz="1800" dirty="0">
                <a:solidFill>
                  <a:schemeClr val="dk1"/>
                </a:solidFill>
                <a:latin typeface="Old Standard TT" panose="020B0604020202020204" charset="0"/>
              </a:rPr>
              <a:t>Check Apache and MySQL status</a:t>
            </a:r>
            <a:br>
              <a:rPr lang="en-IN" sz="1800" dirty="0">
                <a:solidFill>
                  <a:schemeClr val="dk1"/>
                </a:solidFill>
                <a:latin typeface="Old Standard TT" panose="020B0604020202020204" charset="0"/>
              </a:rPr>
            </a:br>
            <a:r>
              <a:rPr lang="en-IN" sz="1800" dirty="0">
                <a:solidFill>
                  <a:schemeClr val="dk1"/>
                </a:solidFill>
                <a:latin typeface="Old Standard TT" panose="020B0604020202020204" charset="0"/>
              </a:rPr>
              <a:t>     </a:t>
            </a:r>
            <a:r>
              <a:rPr lang="en-IN" sz="1800" b="1" dirty="0" err="1">
                <a:solidFill>
                  <a:schemeClr val="bg2"/>
                </a:solidFill>
                <a:latin typeface="Old Standard TT" panose="020B0604020202020204" charset="0"/>
                <a:ea typeface="Roboto Mono"/>
                <a:cs typeface="Roboto Mono"/>
                <a:sym typeface="Roboto Mono"/>
              </a:rPr>
              <a:t>sudo</a:t>
            </a:r>
            <a:r>
              <a:rPr lang="en-IN" sz="1800" b="1" dirty="0">
                <a:solidFill>
                  <a:schemeClr val="bg2"/>
                </a:solidFill>
                <a:latin typeface="Old Standard TT" panose="020B0604020202020204" charset="0"/>
                <a:ea typeface="Roboto Mono"/>
                <a:cs typeface="Roboto Mono"/>
                <a:sym typeface="Roboto Mono"/>
              </a:rPr>
              <a:t> </a:t>
            </a:r>
            <a:r>
              <a:rPr lang="en-IN" sz="1800" b="1" dirty="0" err="1">
                <a:solidFill>
                  <a:schemeClr val="bg2"/>
                </a:solidFill>
                <a:latin typeface="Old Standard TT" panose="020B0604020202020204" charset="0"/>
                <a:ea typeface="Roboto Mono"/>
                <a:cs typeface="Roboto Mono"/>
                <a:sym typeface="Roboto Mono"/>
              </a:rPr>
              <a:t>systemctl</a:t>
            </a:r>
            <a:r>
              <a:rPr lang="en-IN" sz="1800" b="1" dirty="0">
                <a:solidFill>
                  <a:schemeClr val="bg2"/>
                </a:solidFill>
                <a:latin typeface="Old Standard TT" panose="020B0604020202020204" charset="0"/>
                <a:ea typeface="Roboto Mono"/>
                <a:cs typeface="Roboto Mono"/>
                <a:sym typeface="Roboto Mono"/>
              </a:rPr>
              <a:t> status apache2</a:t>
            </a:r>
          </a:p>
          <a:p>
            <a:pPr lvl="0" algn="l" rtl="0">
              <a:spcBef>
                <a:spcPts val="0"/>
              </a:spcBef>
              <a:spcAft>
                <a:spcPts val="0"/>
              </a:spcAft>
            </a:pPr>
            <a:r>
              <a:rPr lang="en-IN" sz="1800" b="1" dirty="0">
                <a:solidFill>
                  <a:schemeClr val="bg2"/>
                </a:solidFill>
                <a:latin typeface="Old Standard TT" panose="020B0604020202020204" charset="0"/>
                <a:ea typeface="Roboto Mono"/>
                <a:cs typeface="Roboto Mono"/>
                <a:sym typeface="Roboto Mono"/>
              </a:rPr>
              <a:t>     </a:t>
            </a:r>
            <a:r>
              <a:rPr lang="en-IN" sz="1800" b="1" dirty="0" err="1">
                <a:solidFill>
                  <a:schemeClr val="bg2"/>
                </a:solidFill>
                <a:latin typeface="Old Standard TT" panose="020B0604020202020204" charset="0"/>
                <a:ea typeface="Roboto Mono"/>
                <a:cs typeface="Roboto Mono"/>
                <a:sym typeface="Roboto Mono"/>
              </a:rPr>
              <a:t>sudo</a:t>
            </a:r>
            <a:r>
              <a:rPr lang="en-IN" sz="1800" b="1" dirty="0">
                <a:solidFill>
                  <a:schemeClr val="bg2"/>
                </a:solidFill>
                <a:latin typeface="Old Standard TT" panose="020B0604020202020204" charset="0"/>
                <a:ea typeface="Roboto Mono"/>
                <a:cs typeface="Roboto Mono"/>
                <a:sym typeface="Roboto Mono"/>
              </a:rPr>
              <a:t> </a:t>
            </a:r>
            <a:r>
              <a:rPr lang="en-IN" sz="1800" b="1" dirty="0" err="1">
                <a:solidFill>
                  <a:schemeClr val="bg2"/>
                </a:solidFill>
                <a:latin typeface="Old Standard TT" panose="020B0604020202020204" charset="0"/>
                <a:ea typeface="Roboto Mono"/>
                <a:cs typeface="Roboto Mono"/>
                <a:sym typeface="Roboto Mono"/>
              </a:rPr>
              <a:t>systemctl</a:t>
            </a:r>
            <a:r>
              <a:rPr lang="en-IN" sz="1800" b="1" dirty="0">
                <a:solidFill>
                  <a:schemeClr val="bg2"/>
                </a:solidFill>
                <a:latin typeface="Old Standard TT" panose="020B0604020202020204" charset="0"/>
                <a:ea typeface="Roboto Mono"/>
                <a:cs typeface="Roboto Mono"/>
                <a:sym typeface="Roboto Mono"/>
              </a:rPr>
              <a:t> status </a:t>
            </a:r>
            <a:r>
              <a:rPr lang="en-IN" sz="1800" b="1" dirty="0" err="1">
                <a:solidFill>
                  <a:schemeClr val="bg2"/>
                </a:solidFill>
                <a:latin typeface="Old Standard TT" panose="020B0604020202020204" charset="0"/>
                <a:ea typeface="Roboto Mono"/>
                <a:cs typeface="Roboto Mono"/>
                <a:sym typeface="Roboto Mono"/>
              </a:rPr>
              <a:t>mysql</a:t>
            </a:r>
            <a:endParaRPr lang="en-IN" sz="1800" b="1" dirty="0">
              <a:solidFill>
                <a:schemeClr val="bg2"/>
              </a:solidFill>
              <a:latin typeface="Old Standard TT" panose="020B0604020202020204" charset="0"/>
              <a:ea typeface="Roboto Mono"/>
              <a:cs typeface="Roboto Mono"/>
              <a:sym typeface="Roboto Mono"/>
            </a:endParaRPr>
          </a:p>
          <a:p>
            <a:pPr lvl="0" algn="l" rtl="0">
              <a:spcBef>
                <a:spcPts val="0"/>
              </a:spcBef>
              <a:spcAft>
                <a:spcPts val="0"/>
              </a:spcAft>
            </a:pPr>
            <a:endParaRPr lang="en-IN" sz="1800" b="1" dirty="0">
              <a:solidFill>
                <a:schemeClr val="bg2"/>
              </a:solidFill>
              <a:latin typeface="Old Standard TT" panose="020B0604020202020204" charset="0"/>
              <a:ea typeface="Roboto Mono"/>
              <a:cs typeface="Roboto Mono"/>
              <a:sym typeface="Roboto Mono"/>
            </a:endParaRPr>
          </a:p>
          <a:p>
            <a:pPr marL="342900" lvl="0" indent="-342900" algn="l" rtl="0">
              <a:spcBef>
                <a:spcPts val="0"/>
              </a:spcBef>
              <a:spcAft>
                <a:spcPts val="0"/>
              </a:spcAft>
              <a:buAutoNum type="arabicPeriod" startAt="6"/>
            </a:pPr>
            <a:r>
              <a:rPr lang="en" sz="1800" dirty="0">
                <a:solidFill>
                  <a:schemeClr val="dk1"/>
                </a:solidFill>
                <a:latin typeface="Old Standard TT" panose="020B0604020202020204" charset="0"/>
              </a:rPr>
              <a:t>Restart Cacti services</a:t>
            </a:r>
          </a:p>
          <a:p>
            <a:pPr marL="127000" lvl="0" algn="l" rtl="0">
              <a:spcBef>
                <a:spcPts val="0"/>
              </a:spcBef>
              <a:spcAft>
                <a:spcPts val="0"/>
              </a:spcAft>
              <a:buSzPts val="1600"/>
            </a:pPr>
            <a:r>
              <a:rPr lang="en" sz="1800" b="1" dirty="0">
                <a:solidFill>
                  <a:schemeClr val="bg2"/>
                </a:solidFill>
                <a:latin typeface="Old Standard TT" panose="020B0604020202020204" charset="0"/>
                <a:ea typeface="Roboto Mono"/>
                <a:cs typeface="Roboto Mono"/>
                <a:sym typeface="Roboto Mono"/>
              </a:rPr>
              <a:t>   </a:t>
            </a:r>
            <a:r>
              <a:rPr lang="en-IN" sz="1800" b="1" dirty="0" err="1">
                <a:solidFill>
                  <a:schemeClr val="bg2"/>
                </a:solidFill>
                <a:latin typeface="Old Standard TT" panose="020B0604020202020204" charset="0"/>
                <a:ea typeface="Roboto Mono"/>
                <a:cs typeface="Roboto Mono"/>
                <a:sym typeface="Roboto Mono"/>
              </a:rPr>
              <a:t>sudo</a:t>
            </a:r>
            <a:r>
              <a:rPr lang="en-IN" sz="1800" b="1" dirty="0">
                <a:solidFill>
                  <a:schemeClr val="bg2"/>
                </a:solidFill>
                <a:latin typeface="Old Standard TT" panose="020B0604020202020204" charset="0"/>
                <a:ea typeface="Roboto Mono"/>
                <a:cs typeface="Roboto Mono"/>
                <a:sym typeface="Roboto Mono"/>
              </a:rPr>
              <a:t> </a:t>
            </a:r>
            <a:r>
              <a:rPr lang="en-IN" sz="1800" b="1" dirty="0" err="1">
                <a:solidFill>
                  <a:schemeClr val="bg2"/>
                </a:solidFill>
                <a:latin typeface="Old Standard TT" panose="020B0604020202020204" charset="0"/>
                <a:ea typeface="Roboto Mono"/>
                <a:cs typeface="Roboto Mono"/>
                <a:sym typeface="Roboto Mono"/>
              </a:rPr>
              <a:t>systemctl</a:t>
            </a:r>
            <a:r>
              <a:rPr lang="en-IN" sz="1800" b="1" dirty="0">
                <a:solidFill>
                  <a:schemeClr val="bg2"/>
                </a:solidFill>
                <a:latin typeface="Old Standard TT" panose="020B0604020202020204" charset="0"/>
                <a:ea typeface="Roboto Mono"/>
                <a:cs typeface="Roboto Mono"/>
                <a:sym typeface="Roboto Mono"/>
              </a:rPr>
              <a:t> restart apache2 </a:t>
            </a:r>
            <a:r>
              <a:rPr lang="en-IN" sz="1800" b="1" dirty="0" err="1">
                <a:solidFill>
                  <a:schemeClr val="bg2"/>
                </a:solidFill>
                <a:latin typeface="Old Standard TT" panose="020B0604020202020204" charset="0"/>
                <a:ea typeface="Roboto Mono"/>
                <a:cs typeface="Roboto Mono"/>
                <a:sym typeface="Roboto Mono"/>
              </a:rPr>
              <a:t>mysql</a:t>
            </a:r>
            <a:r>
              <a:rPr lang="en-IN" sz="1800" b="1" dirty="0">
                <a:solidFill>
                  <a:schemeClr val="bg2"/>
                </a:solidFill>
                <a:latin typeface="Old Standard TT" panose="020B0604020202020204" charset="0"/>
                <a:ea typeface="Roboto Mono"/>
                <a:cs typeface="Roboto Mono"/>
                <a:sym typeface="Roboto Mono"/>
              </a:rPr>
              <a:t> </a:t>
            </a:r>
            <a:r>
              <a:rPr lang="en-IN" sz="1800" b="1" dirty="0" err="1">
                <a:solidFill>
                  <a:schemeClr val="bg2"/>
                </a:solidFill>
                <a:latin typeface="Old Standard TT" panose="020B0604020202020204" charset="0"/>
                <a:ea typeface="Roboto Mono"/>
                <a:cs typeface="Roboto Mono"/>
                <a:sym typeface="Roboto Mono"/>
              </a:rPr>
              <a:t>snmp</a:t>
            </a:r>
            <a:endParaRPr lang="en-IN" sz="1800" b="1" dirty="0">
              <a:solidFill>
                <a:schemeClr val="bg2"/>
              </a:solidFill>
              <a:latin typeface="Old Standard TT" panose="020B0604020202020204" charset="0"/>
              <a:ea typeface="Roboto Mono"/>
              <a:cs typeface="Roboto Mono"/>
              <a:sym typeface="Roboto Mono"/>
            </a:endParaRPr>
          </a:p>
        </p:txBody>
      </p:sp>
      <p:sp>
        <p:nvSpPr>
          <p:cNvPr id="3" name="TextBox 2">
            <a:extLst>
              <a:ext uri="{FF2B5EF4-FFF2-40B4-BE49-F238E27FC236}">
                <a16:creationId xmlns:a16="http://schemas.microsoft.com/office/drawing/2014/main" id="{B5B1B7C1-3A28-6F68-5F5D-6263A5D03CF7}"/>
              </a:ext>
            </a:extLst>
          </p:cNvPr>
          <p:cNvSpPr txBox="1"/>
          <p:nvPr/>
        </p:nvSpPr>
        <p:spPr>
          <a:xfrm>
            <a:off x="459400" y="3880300"/>
            <a:ext cx="4572000" cy="646331"/>
          </a:xfrm>
          <a:prstGeom prst="rect">
            <a:avLst/>
          </a:prstGeom>
          <a:noFill/>
        </p:spPr>
        <p:txBody>
          <a:bodyPr wrap="square">
            <a:spAutoFit/>
          </a:bodyPr>
          <a:lstStyle/>
          <a:p>
            <a:pPr lvl="0" algn="l" rtl="0">
              <a:spcBef>
                <a:spcPts val="0"/>
              </a:spcBef>
              <a:spcAft>
                <a:spcPts val="0"/>
              </a:spcAft>
            </a:pPr>
            <a:r>
              <a:rPr lang="en-IN" sz="1800" dirty="0">
                <a:solidFill>
                  <a:schemeClr val="dk1"/>
                </a:solidFill>
                <a:latin typeface="Old Standard TT" panose="020B0604020202020204" charset="0"/>
                <a:ea typeface="Old Standard TT"/>
                <a:cs typeface="Old Standard TT"/>
                <a:sym typeface="Old Standard TT"/>
              </a:rPr>
              <a:t>7.  </a:t>
            </a:r>
            <a:r>
              <a:rPr lang="en" sz="1800" dirty="0">
                <a:solidFill>
                  <a:schemeClr val="dk1"/>
                </a:solidFill>
                <a:latin typeface="Old Standard TT" panose="020B0604020202020204" charset="0"/>
              </a:rPr>
              <a:t>Manually update Cacti poller</a:t>
            </a:r>
            <a:br>
              <a:rPr lang="en-IN" sz="1800" dirty="0">
                <a:solidFill>
                  <a:schemeClr val="dk1"/>
                </a:solidFill>
                <a:latin typeface="Old Standard TT" panose="020B0604020202020204" charset="0"/>
              </a:rPr>
            </a:br>
            <a:r>
              <a:rPr lang="en-IN" sz="1800" dirty="0">
                <a:solidFill>
                  <a:schemeClr val="dk1"/>
                </a:solidFill>
                <a:latin typeface="Old Standard TT" panose="020B0604020202020204" charset="0"/>
              </a:rPr>
              <a:t>     </a:t>
            </a:r>
            <a:r>
              <a:rPr lang="en" sz="1800" b="1" dirty="0">
                <a:solidFill>
                  <a:schemeClr val="bg2"/>
                </a:solidFill>
                <a:latin typeface="Old Standard TT" panose="020B0604020202020204" charset="0"/>
                <a:ea typeface="Roboto Mono"/>
                <a:cs typeface="Roboto Mono"/>
                <a:sym typeface="Roboto Mono"/>
              </a:rPr>
              <a:t>php /var/www/html/cacti/poller.php</a:t>
            </a:r>
            <a:endParaRPr lang="en-IN" sz="1800" b="1" dirty="0">
              <a:solidFill>
                <a:schemeClr val="bg2"/>
              </a:solidFill>
              <a:latin typeface="Old Standard TT" panose="020B0604020202020204" charset="0"/>
              <a:ea typeface="Roboto Mono"/>
              <a:cs typeface="Roboto Mono"/>
              <a:sym typeface="Roboto Mono"/>
            </a:endParaRPr>
          </a:p>
        </p:txBody>
      </p:sp>
    </p:spTree>
    <p:extLst>
      <p:ext uri="{BB962C8B-B14F-4D97-AF65-F5344CB8AC3E}">
        <p14:creationId xmlns:p14="http://schemas.microsoft.com/office/powerpoint/2010/main" val="4041293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0096C49A-E1F5-5988-76AD-6A7B880AA118}"/>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888A4BBE-3557-2C7E-6FA1-3E9DE7B5472B}"/>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Arial"/>
                <a:ea typeface="Arial"/>
                <a:cs typeface="Arial"/>
                <a:sym typeface="Arial"/>
              </a:rPr>
              <a:t>Generating Graphs using cacti</a:t>
            </a:r>
            <a:endParaRPr sz="2600" dirty="0"/>
          </a:p>
        </p:txBody>
      </p:sp>
      <p:pic>
        <p:nvPicPr>
          <p:cNvPr id="525" name="Google Shape;525;p78">
            <a:extLst>
              <a:ext uri="{FF2B5EF4-FFF2-40B4-BE49-F238E27FC236}">
                <a16:creationId xmlns:a16="http://schemas.microsoft.com/office/drawing/2014/main" id="{A393351E-D371-E276-3817-54D48FF898BB}"/>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4" name="TextBox 3">
            <a:extLst>
              <a:ext uri="{FF2B5EF4-FFF2-40B4-BE49-F238E27FC236}">
                <a16:creationId xmlns:a16="http://schemas.microsoft.com/office/drawing/2014/main" id="{DBB28D80-E93B-2B4C-7A31-AC109D0CBB49}"/>
              </a:ext>
            </a:extLst>
          </p:cNvPr>
          <p:cNvSpPr txBox="1"/>
          <p:nvPr/>
        </p:nvSpPr>
        <p:spPr>
          <a:xfrm>
            <a:off x="1043702" y="813276"/>
            <a:ext cx="7056596" cy="2103974"/>
          </a:xfrm>
          <a:prstGeom prst="rect">
            <a:avLst/>
          </a:prstGeom>
          <a:noFill/>
        </p:spPr>
        <p:txBody>
          <a:bodyPr wrap="square">
            <a:spAutoFit/>
          </a:bodyPr>
          <a:lstStyle/>
          <a:p>
            <a:pPr eaLnBrk="1" hangingPunct="1">
              <a:lnSpc>
                <a:spcPct val="86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800" dirty="0">
                <a:solidFill>
                  <a:srgbClr val="00B050"/>
                </a:solidFill>
              </a:rPr>
              <a:t>Steps :</a:t>
            </a:r>
          </a:p>
          <a:p>
            <a:pPr eaLnBrk="1" hangingPunct="1">
              <a:lnSpc>
                <a:spcPct val="86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2000" dirty="0"/>
          </a:p>
          <a:p>
            <a:pPr marL="457200" indent="-457200" eaLnBrk="1" hangingPunct="1">
              <a:lnSpc>
                <a:spcPct val="86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dirty="0"/>
              <a:t>Add Devices</a:t>
            </a:r>
          </a:p>
          <a:p>
            <a:pPr marL="457200" indent="-457200" eaLnBrk="1" hangingPunct="1">
              <a:lnSpc>
                <a:spcPct val="86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2000" dirty="0"/>
          </a:p>
          <a:p>
            <a:pPr marL="457200" indent="-457200" eaLnBrk="1" hangingPunct="1">
              <a:lnSpc>
                <a:spcPct val="86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dirty="0"/>
              <a:t>Create Graphics</a:t>
            </a:r>
          </a:p>
          <a:p>
            <a:pPr marL="457200" indent="-457200" eaLnBrk="1" hangingPunct="1">
              <a:lnSpc>
                <a:spcPct val="86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altLang="en-US" sz="2000" dirty="0"/>
          </a:p>
          <a:p>
            <a:pPr marL="457200" indent="-457200" eaLnBrk="1" hangingPunct="1">
              <a:lnSpc>
                <a:spcPct val="86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dirty="0"/>
              <a:t>View the Graphics</a:t>
            </a:r>
          </a:p>
        </p:txBody>
      </p:sp>
    </p:spTree>
    <p:extLst>
      <p:ext uri="{BB962C8B-B14F-4D97-AF65-F5344CB8AC3E}">
        <p14:creationId xmlns:p14="http://schemas.microsoft.com/office/powerpoint/2010/main" val="172054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4F1284F9-08C7-ED79-BE0E-8C4CBE1C8781}"/>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FF8F7D8D-553D-738D-0336-34F0CD9CFDAF}"/>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Arial"/>
                <a:cs typeface="Arial"/>
                <a:sym typeface="Arial"/>
              </a:rPr>
              <a:t>1. Add Devices : 1</a:t>
            </a:r>
            <a:endParaRPr sz="2600" dirty="0"/>
          </a:p>
        </p:txBody>
      </p:sp>
      <p:pic>
        <p:nvPicPr>
          <p:cNvPr id="525" name="Google Shape;525;p78">
            <a:extLst>
              <a:ext uri="{FF2B5EF4-FFF2-40B4-BE49-F238E27FC236}">
                <a16:creationId xmlns:a16="http://schemas.microsoft.com/office/drawing/2014/main" id="{30D3E73E-239D-ED81-8610-056AEB87A516}"/>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2" name="TextBox 1">
            <a:extLst>
              <a:ext uri="{FF2B5EF4-FFF2-40B4-BE49-F238E27FC236}">
                <a16:creationId xmlns:a16="http://schemas.microsoft.com/office/drawing/2014/main" id="{3DB7F0EA-E6F7-B093-8311-2941DF3B287F}"/>
              </a:ext>
            </a:extLst>
          </p:cNvPr>
          <p:cNvSpPr txBox="1"/>
          <p:nvPr/>
        </p:nvSpPr>
        <p:spPr>
          <a:xfrm>
            <a:off x="311700" y="655872"/>
            <a:ext cx="8689400" cy="1415772"/>
          </a:xfrm>
          <a:prstGeom prst="rect">
            <a:avLst/>
          </a:prstGeom>
          <a:noFill/>
        </p:spPr>
        <p:txBody>
          <a:bodyPr wrap="square">
            <a:spAutoFit/>
          </a:bodyPr>
          <a:lstStyle/>
          <a:p>
            <a:pPr marL="336550" indent="-336550" eaLnBrk="1" hangingPunct="1">
              <a:lnSpc>
                <a:spcPct val="86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b="1" dirty="0"/>
              <a:t>Management -&gt; Devices -&gt; Add</a:t>
            </a:r>
          </a:p>
          <a:p>
            <a:pPr marL="336550" indent="-336550" eaLnBrk="1" hangingPunct="1">
              <a:lnSpc>
                <a:spcPct val="86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dirty="0"/>
              <a:t>Specify device attributes</a:t>
            </a:r>
          </a:p>
          <a:p>
            <a:pPr marL="736600" lvl="1" indent="-279400" eaLnBrk="1" hangingPunct="1">
              <a:lnSpc>
                <a:spcPct val="86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dirty="0"/>
              <a:t>Choose a device template and this will ask you for additional information about the device.</a:t>
            </a:r>
          </a:p>
          <a:p>
            <a:pPr marL="736600" lvl="1" indent="-279400" eaLnBrk="1" hangingPunct="1">
              <a:lnSpc>
                <a:spcPct val="86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dirty="0"/>
              <a:t>You can add additional templates when, or if, you want.</a:t>
            </a:r>
          </a:p>
        </p:txBody>
      </p:sp>
      <p:pic>
        <p:nvPicPr>
          <p:cNvPr id="6" name="Picture 5">
            <a:extLst>
              <a:ext uri="{FF2B5EF4-FFF2-40B4-BE49-F238E27FC236}">
                <a16:creationId xmlns:a16="http://schemas.microsoft.com/office/drawing/2014/main" id="{701B5DCF-A1C3-65E6-C913-13AB0033DB9D}"/>
              </a:ext>
            </a:extLst>
          </p:cNvPr>
          <p:cNvPicPr>
            <a:picLocks noChangeAspect="1"/>
          </p:cNvPicPr>
          <p:nvPr/>
        </p:nvPicPr>
        <p:blipFill>
          <a:blip r:embed="rId4"/>
          <a:stretch>
            <a:fillRect/>
          </a:stretch>
        </p:blipFill>
        <p:spPr>
          <a:xfrm>
            <a:off x="871728" y="2071644"/>
            <a:ext cx="5766816" cy="2868991"/>
          </a:xfrm>
          <a:prstGeom prst="rect">
            <a:avLst/>
          </a:prstGeom>
        </p:spPr>
      </p:pic>
      <p:sp>
        <p:nvSpPr>
          <p:cNvPr id="7" name="TextBox 6">
            <a:extLst>
              <a:ext uri="{FF2B5EF4-FFF2-40B4-BE49-F238E27FC236}">
                <a16:creationId xmlns:a16="http://schemas.microsoft.com/office/drawing/2014/main" id="{251F3886-A971-0C94-8897-C73FEEF4B11E}"/>
              </a:ext>
            </a:extLst>
          </p:cNvPr>
          <p:cNvSpPr txBox="1"/>
          <p:nvPr/>
        </p:nvSpPr>
        <p:spPr>
          <a:xfrm>
            <a:off x="7447704" y="2328491"/>
            <a:ext cx="1384596" cy="307777"/>
          </a:xfrm>
          <a:prstGeom prst="rect">
            <a:avLst/>
          </a:prstGeom>
          <a:noFill/>
        </p:spPr>
        <p:txBody>
          <a:bodyPr wrap="square" rtlCol="0">
            <a:spAutoFit/>
          </a:bodyPr>
          <a:lstStyle/>
          <a:p>
            <a:r>
              <a:rPr lang="en-IN" dirty="0"/>
              <a:t>Add a Device</a:t>
            </a:r>
          </a:p>
        </p:txBody>
      </p:sp>
      <p:sp>
        <p:nvSpPr>
          <p:cNvPr id="8" name="Arrow: Left 7">
            <a:extLst>
              <a:ext uri="{FF2B5EF4-FFF2-40B4-BE49-F238E27FC236}">
                <a16:creationId xmlns:a16="http://schemas.microsoft.com/office/drawing/2014/main" id="{CE7545FC-3460-A057-559F-1614C5C9292E}"/>
              </a:ext>
            </a:extLst>
          </p:cNvPr>
          <p:cNvSpPr/>
          <p:nvPr/>
        </p:nvSpPr>
        <p:spPr>
          <a:xfrm>
            <a:off x="6467856" y="2415704"/>
            <a:ext cx="1030224" cy="156046"/>
          </a:xfrm>
          <a:prstGeom prst="leftArrow">
            <a:avLst/>
          </a:prstGeom>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791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70D11552-968E-AB3A-214E-ACEEB76F0BB5}"/>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9CE78ED6-B00B-87C1-E89E-7E48F69B6D05}"/>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Arial"/>
                <a:cs typeface="Arial"/>
                <a:sym typeface="Arial"/>
              </a:rPr>
              <a:t>1. Add Devices :  2</a:t>
            </a:r>
            <a:endParaRPr sz="2600" dirty="0"/>
          </a:p>
        </p:txBody>
      </p:sp>
      <p:pic>
        <p:nvPicPr>
          <p:cNvPr id="525" name="Google Shape;525;p78">
            <a:extLst>
              <a:ext uri="{FF2B5EF4-FFF2-40B4-BE49-F238E27FC236}">
                <a16:creationId xmlns:a16="http://schemas.microsoft.com/office/drawing/2014/main" id="{DC6C7B00-4B23-34C7-7B15-98805A0BB4DE}"/>
              </a:ext>
            </a:extLst>
          </p:cNvPr>
          <p:cNvPicPr preferRelativeResize="0"/>
          <p:nvPr/>
        </p:nvPicPr>
        <p:blipFill rotWithShape="1">
          <a:blip r:embed="rId3">
            <a:alphaModFix/>
          </a:blip>
          <a:srcRect l="19650" r="21125"/>
          <a:stretch/>
        </p:blipFill>
        <p:spPr>
          <a:xfrm>
            <a:off x="8715038" y="4476410"/>
            <a:ext cx="369800" cy="624418"/>
          </a:xfrm>
          <a:prstGeom prst="rect">
            <a:avLst/>
          </a:prstGeom>
          <a:noFill/>
          <a:ln>
            <a:noFill/>
          </a:ln>
        </p:spPr>
      </p:pic>
      <p:pic>
        <p:nvPicPr>
          <p:cNvPr id="4" name="Picture 3">
            <a:extLst>
              <a:ext uri="{FF2B5EF4-FFF2-40B4-BE49-F238E27FC236}">
                <a16:creationId xmlns:a16="http://schemas.microsoft.com/office/drawing/2014/main" id="{AD3867E5-486B-9D0A-9A77-F42143A7AB63}"/>
              </a:ext>
            </a:extLst>
          </p:cNvPr>
          <p:cNvPicPr>
            <a:picLocks noChangeAspect="1"/>
          </p:cNvPicPr>
          <p:nvPr/>
        </p:nvPicPr>
        <p:blipFill>
          <a:blip r:embed="rId4"/>
          <a:srcRect/>
          <a:stretch/>
        </p:blipFill>
        <p:spPr>
          <a:xfrm>
            <a:off x="432606" y="655872"/>
            <a:ext cx="8278786" cy="4072128"/>
          </a:xfrm>
          <a:prstGeom prst="rect">
            <a:avLst/>
          </a:prstGeom>
        </p:spPr>
      </p:pic>
      <p:sp>
        <p:nvSpPr>
          <p:cNvPr id="5" name="Rectangle 4">
            <a:extLst>
              <a:ext uri="{FF2B5EF4-FFF2-40B4-BE49-F238E27FC236}">
                <a16:creationId xmlns:a16="http://schemas.microsoft.com/office/drawing/2014/main" id="{19005D62-7440-D458-1F18-5929FB7C9C68}"/>
              </a:ext>
            </a:extLst>
          </p:cNvPr>
          <p:cNvSpPr/>
          <p:nvPr/>
        </p:nvSpPr>
        <p:spPr>
          <a:xfrm>
            <a:off x="4696691" y="2930236"/>
            <a:ext cx="561109" cy="1593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E900BB2-BBF6-533D-F394-6100C378A229}"/>
              </a:ext>
            </a:extLst>
          </p:cNvPr>
          <p:cNvSpPr/>
          <p:nvPr/>
        </p:nvSpPr>
        <p:spPr>
          <a:xfrm>
            <a:off x="4696691" y="2216727"/>
            <a:ext cx="914400" cy="15932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8CC255D-5E77-18C8-C054-DB350A8775DA}"/>
              </a:ext>
            </a:extLst>
          </p:cNvPr>
          <p:cNvSpPr/>
          <p:nvPr/>
        </p:nvSpPr>
        <p:spPr>
          <a:xfrm>
            <a:off x="4696691" y="1440873"/>
            <a:ext cx="775854" cy="15932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9326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19DEDD1E-F4B5-00EB-FEA8-3D7BF4AF4BFB}"/>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240A3C8E-1AD8-B208-FAF6-0C7C1C9E2228}"/>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Arial"/>
                <a:cs typeface="Arial"/>
                <a:sym typeface="Arial"/>
              </a:rPr>
              <a:t>1. Add Devices : 3</a:t>
            </a:r>
            <a:endParaRPr sz="2600" dirty="0"/>
          </a:p>
        </p:txBody>
      </p:sp>
      <p:pic>
        <p:nvPicPr>
          <p:cNvPr id="525" name="Google Shape;525;p78">
            <a:extLst>
              <a:ext uri="{FF2B5EF4-FFF2-40B4-BE49-F238E27FC236}">
                <a16:creationId xmlns:a16="http://schemas.microsoft.com/office/drawing/2014/main" id="{D6F414ED-887C-B2EA-1011-8A9E16863922}"/>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4" name="TextBox 3">
            <a:extLst>
              <a:ext uri="{FF2B5EF4-FFF2-40B4-BE49-F238E27FC236}">
                <a16:creationId xmlns:a16="http://schemas.microsoft.com/office/drawing/2014/main" id="{4B4AF637-46E7-785C-BE41-6AA33D3FA9CC}"/>
              </a:ext>
            </a:extLst>
          </p:cNvPr>
          <p:cNvSpPr txBox="1"/>
          <p:nvPr/>
        </p:nvSpPr>
        <p:spPr>
          <a:xfrm>
            <a:off x="409850" y="1171367"/>
            <a:ext cx="8591250" cy="3016210"/>
          </a:xfrm>
          <a:prstGeom prst="rect">
            <a:avLst/>
          </a:prstGeom>
          <a:noFill/>
        </p:spPr>
        <p:txBody>
          <a:bodyPr wrap="square">
            <a:spAutoFit/>
          </a:bodyPr>
          <a:lstStyle/>
          <a:p>
            <a:pPr eaLnBrk="1" hangingPunct="1">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sz="2600" dirty="0"/>
              <a:t>Choose SNMP version 2 for this workshop.</a:t>
            </a:r>
          </a:p>
          <a:p>
            <a:pPr eaLnBrk="1" hangingPunct="1">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sz="2600" dirty="0"/>
              <a:t>At your own location you can use SNMP version 3 if your devices support this.</a:t>
            </a:r>
          </a:p>
          <a:p>
            <a:pPr eaLnBrk="1" hangingPunct="1">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altLang="en-US" sz="2600" dirty="0"/>
          </a:p>
          <a:p>
            <a:pPr eaLnBrk="1" hangingPunct="1">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sz="2600" dirty="0"/>
              <a:t>SNMP access is a security issue:</a:t>
            </a:r>
          </a:p>
          <a:p>
            <a:pPr lvl="1" eaLnBrk="1" hangingPunct="1">
              <a:buFont typeface="Lucida Grande"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sz="2000" dirty="0"/>
              <a:t>Version 2 is not encrypted</a:t>
            </a:r>
          </a:p>
          <a:p>
            <a:pPr lvl="1" eaLnBrk="1" hangingPunct="1">
              <a:buFont typeface="Lucida Grande"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sz="2000" dirty="0"/>
              <a:t>Watch out for globally readable “public” communities</a:t>
            </a:r>
          </a:p>
          <a:p>
            <a:pPr lvl="1" eaLnBrk="1" hangingPunct="1">
              <a:buFont typeface="Lucida Grande"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ltLang="en-US" sz="2000" dirty="0"/>
              <a:t>Be careful about who can access r/w communities.</a:t>
            </a:r>
          </a:p>
        </p:txBody>
      </p:sp>
    </p:spTree>
    <p:extLst>
      <p:ext uri="{BB962C8B-B14F-4D97-AF65-F5344CB8AC3E}">
        <p14:creationId xmlns:p14="http://schemas.microsoft.com/office/powerpoint/2010/main" val="1815907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74D9B4DF-3FDD-42FD-98B0-CBAA27CAF74D}"/>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507D9427-563D-11C4-6FA4-2AA7758A9229}"/>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600" dirty="0">
                <a:latin typeface="Arial"/>
                <a:cs typeface="Arial"/>
                <a:sym typeface="Arial"/>
              </a:rPr>
              <a:t>1. Add Devices : 4</a:t>
            </a:r>
            <a:endParaRPr lang="en-IN" sz="2600" dirty="0"/>
          </a:p>
        </p:txBody>
      </p:sp>
      <p:pic>
        <p:nvPicPr>
          <p:cNvPr id="525" name="Google Shape;525;p78">
            <a:extLst>
              <a:ext uri="{FF2B5EF4-FFF2-40B4-BE49-F238E27FC236}">
                <a16:creationId xmlns:a16="http://schemas.microsoft.com/office/drawing/2014/main" id="{804E2882-251F-E749-C48C-C0C2E414CD66}"/>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3" name="TextBox 2">
            <a:extLst>
              <a:ext uri="{FF2B5EF4-FFF2-40B4-BE49-F238E27FC236}">
                <a16:creationId xmlns:a16="http://schemas.microsoft.com/office/drawing/2014/main" id="{81F64759-78F0-7F37-97E2-B3504D9BC62F}"/>
              </a:ext>
            </a:extLst>
          </p:cNvPr>
          <p:cNvSpPr txBox="1"/>
          <p:nvPr/>
        </p:nvSpPr>
        <p:spPr>
          <a:xfrm>
            <a:off x="209000" y="655872"/>
            <a:ext cx="8623300" cy="843244"/>
          </a:xfrm>
          <a:prstGeom prst="rect">
            <a:avLst/>
          </a:prstGeom>
          <a:noFill/>
        </p:spPr>
        <p:txBody>
          <a:bodyPr wrap="square">
            <a:spAutoFit/>
          </a:bodyPr>
          <a:lstStyle/>
          <a:p>
            <a:pPr eaLnBrk="1" hangingPunct="1">
              <a:lnSpc>
                <a:spcPct val="143000"/>
              </a:lnSpc>
              <a:spcBef>
                <a:spcPts val="800"/>
              </a:spcBef>
            </a:pPr>
            <a:r>
              <a:rPr lang="en-US" altLang="en-US" sz="2000" dirty="0">
                <a:solidFill>
                  <a:srgbClr val="000000"/>
                </a:solidFill>
              </a:rPr>
              <a:t>Note the “Associated Data Queries” menu:</a:t>
            </a:r>
            <a:br>
              <a:rPr lang="en-US" altLang="en-US" dirty="0">
                <a:solidFill>
                  <a:srgbClr val="000000"/>
                </a:solidFill>
              </a:rPr>
            </a:br>
            <a:r>
              <a:rPr lang="en-US" altLang="en-US" sz="1600" dirty="0">
                <a:solidFill>
                  <a:srgbClr val="000000"/>
                </a:solidFill>
              </a:rPr>
              <a:t>- By default, Cacti does not use SNMP to query a device. You must be sure to add this</a:t>
            </a:r>
            <a:r>
              <a:rPr lang="en-US" altLang="en-US" sz="1400" dirty="0">
                <a:solidFill>
                  <a:srgbClr val="000000"/>
                </a:solidFill>
              </a:rPr>
              <a:t>.</a:t>
            </a:r>
          </a:p>
        </p:txBody>
      </p:sp>
      <p:pic>
        <p:nvPicPr>
          <p:cNvPr id="5" name="Picture 4">
            <a:extLst>
              <a:ext uri="{FF2B5EF4-FFF2-40B4-BE49-F238E27FC236}">
                <a16:creationId xmlns:a16="http://schemas.microsoft.com/office/drawing/2014/main" id="{46F2157C-BB26-4161-5F11-20ED5392D994}"/>
              </a:ext>
            </a:extLst>
          </p:cNvPr>
          <p:cNvPicPr>
            <a:picLocks noChangeAspect="1"/>
          </p:cNvPicPr>
          <p:nvPr/>
        </p:nvPicPr>
        <p:blipFill>
          <a:blip r:embed="rId4"/>
          <a:srcRect t="889" b="889"/>
          <a:stretch/>
        </p:blipFill>
        <p:spPr>
          <a:xfrm>
            <a:off x="1045962" y="1553542"/>
            <a:ext cx="6949376" cy="3481593"/>
          </a:xfrm>
          <a:prstGeom prst="rect">
            <a:avLst/>
          </a:prstGeom>
        </p:spPr>
      </p:pic>
    </p:spTree>
    <p:extLst>
      <p:ext uri="{BB962C8B-B14F-4D97-AF65-F5344CB8AC3E}">
        <p14:creationId xmlns:p14="http://schemas.microsoft.com/office/powerpoint/2010/main" val="3800600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D1408EAC-1501-06BB-5AB3-7FB371434A94}"/>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77CFA4F4-C5EF-309B-8B6D-D4FC6BA59AE5}"/>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Arial"/>
                <a:cs typeface="Arial"/>
                <a:sym typeface="Arial"/>
              </a:rPr>
              <a:t>2. Create Graphics : Step 1</a:t>
            </a:r>
            <a:endParaRPr sz="2600" dirty="0"/>
          </a:p>
        </p:txBody>
      </p:sp>
      <p:pic>
        <p:nvPicPr>
          <p:cNvPr id="525" name="Google Shape;525;p78">
            <a:extLst>
              <a:ext uri="{FF2B5EF4-FFF2-40B4-BE49-F238E27FC236}">
                <a16:creationId xmlns:a16="http://schemas.microsoft.com/office/drawing/2014/main" id="{4CA86152-47B1-F46C-047C-AFDA90B78BA3}"/>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3" name="TextBox 2">
            <a:extLst>
              <a:ext uri="{FF2B5EF4-FFF2-40B4-BE49-F238E27FC236}">
                <a16:creationId xmlns:a16="http://schemas.microsoft.com/office/drawing/2014/main" id="{33D9846A-63E2-4B9F-856A-0DA95537AAFE}"/>
              </a:ext>
            </a:extLst>
          </p:cNvPr>
          <p:cNvSpPr txBox="1"/>
          <p:nvPr/>
        </p:nvSpPr>
        <p:spPr>
          <a:xfrm>
            <a:off x="519546" y="655872"/>
            <a:ext cx="8312754" cy="1169551"/>
          </a:xfrm>
          <a:prstGeom prst="rect">
            <a:avLst/>
          </a:prstGeom>
          <a:noFill/>
        </p:spPr>
        <p:txBody>
          <a:bodyPr wrap="square">
            <a:spAutoFit/>
          </a:bodyPr>
          <a:lstStyle/>
          <a:p>
            <a:pPr marL="336550" indent="-336550" eaLnBrk="1" hangingPunct="1">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Chose the “Create graphs for this host”</a:t>
            </a:r>
          </a:p>
          <a:p>
            <a:pPr marL="336550" indent="-336550" eaLnBrk="1" hangingPunct="1">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Under Graph Templates generally check the top box that chooses </a:t>
            </a:r>
            <a:r>
              <a:rPr lang="en-US" altLang="en-US" i="1" dirty="0"/>
              <a:t>all</a:t>
            </a:r>
            <a:r>
              <a:rPr lang="en-US" altLang="en-US" dirty="0"/>
              <a:t> the available graphs to be displayed.</a:t>
            </a:r>
          </a:p>
          <a:p>
            <a:pPr marL="336550" indent="-336550" eaLnBrk="1" hangingPunct="1">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Press Create.</a:t>
            </a:r>
          </a:p>
          <a:p>
            <a:pPr marL="336550" indent="-336550" eaLnBrk="1" hangingPunct="1">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dirty="0"/>
              <a:t>You can change the default colors, but the predefined definitions generally work well.</a:t>
            </a:r>
          </a:p>
        </p:txBody>
      </p:sp>
      <p:pic>
        <p:nvPicPr>
          <p:cNvPr id="5" name="Picture 4">
            <a:extLst>
              <a:ext uri="{FF2B5EF4-FFF2-40B4-BE49-F238E27FC236}">
                <a16:creationId xmlns:a16="http://schemas.microsoft.com/office/drawing/2014/main" id="{E686BFD9-4473-7062-12C6-894A503D1E2A}"/>
              </a:ext>
            </a:extLst>
          </p:cNvPr>
          <p:cNvPicPr>
            <a:picLocks noChangeAspect="1"/>
          </p:cNvPicPr>
          <p:nvPr/>
        </p:nvPicPr>
        <p:blipFill>
          <a:blip r:embed="rId4"/>
          <a:srcRect l="-1137" t="2120" r="1137" b="39216"/>
          <a:stretch/>
        </p:blipFill>
        <p:spPr>
          <a:xfrm>
            <a:off x="601139" y="1988120"/>
            <a:ext cx="7941721" cy="2397618"/>
          </a:xfrm>
          <a:prstGeom prst="rect">
            <a:avLst/>
          </a:prstGeom>
        </p:spPr>
      </p:pic>
    </p:spTree>
    <p:extLst>
      <p:ext uri="{BB962C8B-B14F-4D97-AF65-F5344CB8AC3E}">
        <p14:creationId xmlns:p14="http://schemas.microsoft.com/office/powerpoint/2010/main" val="3689731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19802992-DC89-680A-ED9B-F497BABCC551}"/>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CEE82DB1-53C1-4B81-4195-6BDDF98AB2E2}"/>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Arial"/>
                <a:cs typeface="Arial"/>
                <a:sym typeface="Arial"/>
              </a:rPr>
              <a:t>2. Create Graphics : Step 2</a:t>
            </a:r>
            <a:endParaRPr sz="2600" dirty="0"/>
          </a:p>
        </p:txBody>
      </p:sp>
      <p:pic>
        <p:nvPicPr>
          <p:cNvPr id="525" name="Google Shape;525;p78">
            <a:extLst>
              <a:ext uri="{FF2B5EF4-FFF2-40B4-BE49-F238E27FC236}">
                <a16:creationId xmlns:a16="http://schemas.microsoft.com/office/drawing/2014/main" id="{E87D0AFF-B077-BC8E-EE45-B75E90B81A22}"/>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pic>
        <p:nvPicPr>
          <p:cNvPr id="4" name="Picture 3">
            <a:extLst>
              <a:ext uri="{FF2B5EF4-FFF2-40B4-BE49-F238E27FC236}">
                <a16:creationId xmlns:a16="http://schemas.microsoft.com/office/drawing/2014/main" id="{60AED6CC-8F76-96B1-0AAF-C4EEEAD5566E}"/>
              </a:ext>
            </a:extLst>
          </p:cNvPr>
          <p:cNvPicPr>
            <a:picLocks noChangeAspect="1"/>
          </p:cNvPicPr>
          <p:nvPr/>
        </p:nvPicPr>
        <p:blipFill>
          <a:blip r:embed="rId4"/>
          <a:srcRect t="12752" b="1850"/>
          <a:stretch/>
        </p:blipFill>
        <p:spPr>
          <a:xfrm>
            <a:off x="412200" y="573518"/>
            <a:ext cx="8319600" cy="3996464"/>
          </a:xfrm>
          <a:prstGeom prst="rect">
            <a:avLst/>
          </a:prstGeom>
        </p:spPr>
      </p:pic>
    </p:spTree>
    <p:extLst>
      <p:ext uri="{BB962C8B-B14F-4D97-AF65-F5344CB8AC3E}">
        <p14:creationId xmlns:p14="http://schemas.microsoft.com/office/powerpoint/2010/main" val="369906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a:t>
            </a:r>
            <a:endParaRPr/>
          </a:p>
        </p:txBody>
      </p:sp>
      <p:sp>
        <p:nvSpPr>
          <p:cNvPr id="390" name="Google Shape;390;p61"/>
          <p:cNvSpPr txBox="1">
            <a:spLocks noGrp="1"/>
          </p:cNvSpPr>
          <p:nvPr>
            <p:ph type="body" idx="1"/>
          </p:nvPr>
        </p:nvSpPr>
        <p:spPr>
          <a:xfrm>
            <a:off x="311700" y="1171675"/>
            <a:ext cx="3999900" cy="33399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1800"/>
              </a:spcBef>
              <a:spcAft>
                <a:spcPts val="0"/>
              </a:spcAft>
              <a:buSzPts val="1600"/>
              <a:buFont typeface="Arial"/>
              <a:buAutoNum type="arabicPeriod"/>
            </a:pPr>
            <a:r>
              <a:rPr lang="en" sz="1700" b="1">
                <a:latin typeface="Arial"/>
                <a:ea typeface="Arial"/>
                <a:cs typeface="Arial"/>
                <a:sym typeface="Arial"/>
              </a:rPr>
              <a:t>Monitor Performance: </a:t>
            </a:r>
            <a:r>
              <a:rPr lang="en" sz="1200">
                <a:latin typeface="Roboto"/>
                <a:ea typeface="Roboto"/>
                <a:cs typeface="Roboto"/>
                <a:sym typeface="Roboto"/>
              </a:rPr>
              <a:t> </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Keep track of how well our network and systems are working over time.</a:t>
            </a:r>
            <a:endParaRPr sz="1700">
              <a:latin typeface="Arial"/>
              <a:ea typeface="Arial"/>
              <a:cs typeface="Arial"/>
              <a:sym typeface="Arial"/>
            </a:endParaRPr>
          </a:p>
          <a:p>
            <a:pPr marL="457200" lvl="0" indent="-330200" algn="l" rtl="0">
              <a:lnSpc>
                <a:spcPct val="150000"/>
              </a:lnSpc>
              <a:spcBef>
                <a:spcPts val="0"/>
              </a:spcBef>
              <a:spcAft>
                <a:spcPts val="0"/>
              </a:spcAft>
              <a:buSzPts val="1600"/>
              <a:buFont typeface="Arial"/>
              <a:buAutoNum type="arabicPeriod"/>
            </a:pPr>
            <a:r>
              <a:rPr lang="en" sz="1700" b="1">
                <a:latin typeface="Arial"/>
                <a:ea typeface="Arial"/>
                <a:cs typeface="Arial"/>
                <a:sym typeface="Arial"/>
              </a:rPr>
              <a:t>Visualize Data</a:t>
            </a:r>
            <a:endParaRPr sz="1700" b="1">
              <a:latin typeface="Arial"/>
              <a:ea typeface="Arial"/>
              <a:cs typeface="Arial"/>
              <a:sym typeface="Arial"/>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Cacti takes the data it collects and turns it into easy-to-understand graphs.</a:t>
            </a:r>
            <a:endParaRPr sz="1200">
              <a:latin typeface="Roboto"/>
              <a:ea typeface="Roboto"/>
              <a:cs typeface="Roboto"/>
              <a:sym typeface="Roboto"/>
            </a:endParaRPr>
          </a:p>
          <a:p>
            <a:pPr marL="457200" lvl="0" indent="-330200" algn="l" rtl="0">
              <a:lnSpc>
                <a:spcPct val="150000"/>
              </a:lnSpc>
              <a:spcBef>
                <a:spcPts val="0"/>
              </a:spcBef>
              <a:spcAft>
                <a:spcPts val="0"/>
              </a:spcAft>
              <a:buSzPts val="1600"/>
              <a:buFont typeface="Arial"/>
              <a:buAutoNum type="arabicPeriod"/>
            </a:pPr>
            <a:r>
              <a:rPr lang="en" sz="1700" b="1">
                <a:latin typeface="Arial"/>
                <a:ea typeface="Arial"/>
                <a:cs typeface="Arial"/>
                <a:sym typeface="Arial"/>
              </a:rPr>
              <a:t>Manage Faults</a:t>
            </a:r>
            <a:endParaRPr sz="1700" b="1">
              <a:latin typeface="Arial"/>
              <a:ea typeface="Arial"/>
              <a:cs typeface="Arial"/>
              <a:sym typeface="Arial"/>
            </a:endParaRPr>
          </a:p>
          <a:p>
            <a:pPr marL="45720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Cacti helps you identify problems and faults in your network by setting up alerts and using plugins.</a:t>
            </a:r>
            <a:endParaRPr sz="1200">
              <a:latin typeface="Roboto"/>
              <a:ea typeface="Roboto"/>
              <a:cs typeface="Roboto"/>
              <a:sym typeface="Roboto"/>
            </a:endParaRPr>
          </a:p>
          <a:p>
            <a:pPr marL="0" lvl="0" indent="0" algn="l" rtl="0">
              <a:spcBef>
                <a:spcPts val="0"/>
              </a:spcBef>
              <a:spcAft>
                <a:spcPts val="0"/>
              </a:spcAft>
              <a:buNone/>
            </a:pPr>
            <a:endParaRPr sz="1600"/>
          </a:p>
          <a:p>
            <a:pPr marL="457200" lvl="0" indent="0" algn="l" rtl="0">
              <a:spcBef>
                <a:spcPts val="1600"/>
              </a:spcBef>
              <a:spcAft>
                <a:spcPts val="1600"/>
              </a:spcAft>
              <a:buNone/>
            </a:pPr>
            <a:endParaRPr sz="1600"/>
          </a:p>
        </p:txBody>
      </p:sp>
      <p:pic>
        <p:nvPicPr>
          <p:cNvPr id="391" name="Google Shape;391;p61"/>
          <p:cNvPicPr preferRelativeResize="0"/>
          <p:nvPr/>
        </p:nvPicPr>
        <p:blipFill>
          <a:blip r:embed="rId3">
            <a:alphaModFix/>
          </a:blip>
          <a:stretch>
            <a:fillRect/>
          </a:stretch>
        </p:blipFill>
        <p:spPr>
          <a:xfrm>
            <a:off x="4792775" y="553500"/>
            <a:ext cx="4205751" cy="1921400"/>
          </a:xfrm>
          <a:prstGeom prst="rect">
            <a:avLst/>
          </a:prstGeom>
          <a:noFill/>
          <a:ln>
            <a:noFill/>
          </a:ln>
        </p:spPr>
      </p:pic>
      <p:pic>
        <p:nvPicPr>
          <p:cNvPr id="392" name="Google Shape;392;p61"/>
          <p:cNvPicPr preferRelativeResize="0"/>
          <p:nvPr/>
        </p:nvPicPr>
        <p:blipFill rotWithShape="1">
          <a:blip r:embed="rId4">
            <a:alphaModFix/>
          </a:blip>
          <a:srcRect l="10485" t="36616" r="12413"/>
          <a:stretch/>
        </p:blipFill>
        <p:spPr>
          <a:xfrm>
            <a:off x="4820725" y="2474900"/>
            <a:ext cx="4149850" cy="2132125"/>
          </a:xfrm>
          <a:prstGeom prst="rect">
            <a:avLst/>
          </a:prstGeom>
          <a:noFill/>
          <a:ln>
            <a:noFill/>
          </a:ln>
        </p:spPr>
      </p:pic>
      <p:cxnSp>
        <p:nvCxnSpPr>
          <p:cNvPr id="393" name="Google Shape;393;p61"/>
          <p:cNvCxnSpPr/>
          <p:nvPr/>
        </p:nvCxnSpPr>
        <p:spPr>
          <a:xfrm rot="10800000" flipH="1">
            <a:off x="424375" y="1058150"/>
            <a:ext cx="984300" cy="6600"/>
          </a:xfrm>
          <a:prstGeom prst="straightConnector1">
            <a:avLst/>
          </a:prstGeom>
          <a:noFill/>
          <a:ln w="28575" cap="flat" cmpd="sng">
            <a:solidFill>
              <a:schemeClr val="dk1"/>
            </a:solidFill>
            <a:prstDash val="solid"/>
            <a:round/>
            <a:headEnd type="none" w="med" len="med"/>
            <a:tailEnd type="none" w="med" len="med"/>
          </a:ln>
        </p:spPr>
      </p:cxnSp>
      <p:pic>
        <p:nvPicPr>
          <p:cNvPr id="394" name="Google Shape;394;p61"/>
          <p:cNvPicPr preferRelativeResize="0"/>
          <p:nvPr/>
        </p:nvPicPr>
        <p:blipFill rotWithShape="1">
          <a:blip r:embed="rId5">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E0DD97B3-D982-3EFA-CC87-A1C195546DAB}"/>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13C94D2E-7DA6-7BEF-5858-C6C4E9C66ED5}"/>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Arial"/>
                <a:cs typeface="Arial"/>
                <a:sym typeface="Arial"/>
              </a:rPr>
              <a:t>3. View Graphics</a:t>
            </a:r>
            <a:endParaRPr sz="2600" dirty="0"/>
          </a:p>
        </p:txBody>
      </p:sp>
      <p:pic>
        <p:nvPicPr>
          <p:cNvPr id="525" name="Google Shape;525;p78">
            <a:extLst>
              <a:ext uri="{FF2B5EF4-FFF2-40B4-BE49-F238E27FC236}">
                <a16:creationId xmlns:a16="http://schemas.microsoft.com/office/drawing/2014/main" id="{54EEE492-2B7C-B11F-E89F-7CE98771D5CF}"/>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3" name="TextBox 2">
            <a:extLst>
              <a:ext uri="{FF2B5EF4-FFF2-40B4-BE49-F238E27FC236}">
                <a16:creationId xmlns:a16="http://schemas.microsoft.com/office/drawing/2014/main" id="{EA9343CC-E2B3-056E-B8B2-76A9FEA87B76}"/>
              </a:ext>
            </a:extLst>
          </p:cNvPr>
          <p:cNvSpPr txBox="1"/>
          <p:nvPr/>
        </p:nvSpPr>
        <p:spPr>
          <a:xfrm>
            <a:off x="519545" y="655872"/>
            <a:ext cx="8222591" cy="1733808"/>
          </a:xfrm>
          <a:prstGeom prst="rect">
            <a:avLst/>
          </a:prstGeom>
          <a:noFill/>
        </p:spPr>
        <p:txBody>
          <a:bodyPr wrap="square">
            <a:spAutoFit/>
          </a:bodyPr>
          <a:lstStyle/>
          <a:p>
            <a:pPr marL="336550" indent="-336550" eaLnBrk="1" hangingPunct="1">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dirty="0"/>
              <a:t>Place the new device in its proper location in your tree hierarchy. </a:t>
            </a:r>
          </a:p>
          <a:p>
            <a:pPr marL="336550" indent="-336550" eaLnBrk="1" hangingPunct="1">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dirty="0"/>
              <a:t>Building your display hierarchy is your decision. It might make sense to try drawing this out on paper first.</a:t>
            </a:r>
          </a:p>
          <a:p>
            <a:pPr marL="736600" lvl="1" indent="-279400" eaLnBrk="1" hangingPunct="1">
              <a:spcBef>
                <a:spcPts val="800"/>
              </a:spcBef>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en-US" sz="2000" dirty="0"/>
              <a:t>Under Management </a:t>
            </a:r>
            <a:r>
              <a:rPr lang="en-US" altLang="en-US" sz="2000" dirty="0">
                <a:sym typeface="Wingdings" panose="05000000000000000000" pitchFamily="2" charset="2"/>
              </a:rPr>
              <a:t> Graph Trees</a:t>
            </a:r>
            <a:br>
              <a:rPr lang="en-US" altLang="en-US" sz="2000" dirty="0">
                <a:sym typeface="Wingdings" panose="05000000000000000000" pitchFamily="2" charset="2"/>
              </a:rPr>
            </a:br>
            <a:r>
              <a:rPr lang="en-US" altLang="en-US" sz="2000" dirty="0">
                <a:sym typeface="Wingdings" panose="05000000000000000000" pitchFamily="2" charset="2"/>
              </a:rPr>
              <a:t>select the Default Tree hierarchy (or, create one of your own).</a:t>
            </a:r>
            <a:endParaRPr lang="en-US" altLang="en-US" sz="2000" dirty="0"/>
          </a:p>
        </p:txBody>
      </p:sp>
      <p:pic>
        <p:nvPicPr>
          <p:cNvPr id="6" name="Picture 5">
            <a:extLst>
              <a:ext uri="{FF2B5EF4-FFF2-40B4-BE49-F238E27FC236}">
                <a16:creationId xmlns:a16="http://schemas.microsoft.com/office/drawing/2014/main" id="{C512EFE4-0DB4-2C43-12EE-852445F9085F}"/>
              </a:ext>
            </a:extLst>
          </p:cNvPr>
          <p:cNvPicPr>
            <a:picLocks noChangeAspect="1"/>
          </p:cNvPicPr>
          <p:nvPr/>
        </p:nvPicPr>
        <p:blipFill>
          <a:blip r:embed="rId4"/>
          <a:srcRect t="20642" b="50671"/>
          <a:stretch/>
        </p:blipFill>
        <p:spPr>
          <a:xfrm>
            <a:off x="460704" y="2690124"/>
            <a:ext cx="8222592" cy="1326827"/>
          </a:xfrm>
          <a:prstGeom prst="rect">
            <a:avLst/>
          </a:prstGeom>
        </p:spPr>
      </p:pic>
      <p:sp>
        <p:nvSpPr>
          <p:cNvPr id="8" name="TextBox 7">
            <a:extLst>
              <a:ext uri="{FF2B5EF4-FFF2-40B4-BE49-F238E27FC236}">
                <a16:creationId xmlns:a16="http://schemas.microsoft.com/office/drawing/2014/main" id="{149631B6-F68E-7CC1-5FE5-F5DBEECB177B}"/>
              </a:ext>
            </a:extLst>
          </p:cNvPr>
          <p:cNvSpPr txBox="1"/>
          <p:nvPr/>
        </p:nvSpPr>
        <p:spPr>
          <a:xfrm>
            <a:off x="311700" y="2419594"/>
            <a:ext cx="6546300" cy="307777"/>
          </a:xfrm>
          <a:prstGeom prst="rect">
            <a:avLst/>
          </a:prstGeom>
          <a:noFill/>
        </p:spPr>
        <p:txBody>
          <a:bodyPr wrap="square">
            <a:spAutoFit/>
          </a:bodyPr>
          <a:lstStyle/>
          <a:p>
            <a:r>
              <a:rPr lang="en-US" altLang="en-US" sz="1400" dirty="0">
                <a:sym typeface="Wingdings" panose="05000000000000000000" pitchFamily="2" charset="2"/>
              </a:rPr>
              <a:t> Default Tree hierarchy</a:t>
            </a:r>
            <a:r>
              <a:rPr lang="en-IN" altLang="en-US" sz="1400" dirty="0">
                <a:sym typeface="Wingdings" panose="05000000000000000000" pitchFamily="2" charset="2"/>
              </a:rPr>
              <a:t>⤵️</a:t>
            </a:r>
            <a:r>
              <a:rPr lang="en-US" altLang="en-US" sz="1400" dirty="0">
                <a:sym typeface="Wingdings" panose="05000000000000000000" pitchFamily="2" charset="2"/>
              </a:rPr>
              <a:t> </a:t>
            </a:r>
            <a:endParaRPr lang="en-IN" dirty="0"/>
          </a:p>
        </p:txBody>
      </p:sp>
    </p:spTree>
    <p:extLst>
      <p:ext uri="{BB962C8B-B14F-4D97-AF65-F5344CB8AC3E}">
        <p14:creationId xmlns:p14="http://schemas.microsoft.com/office/powerpoint/2010/main" val="285670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800C9DC1-55C0-4E2E-BD3F-8DEB7E3CAA9C}"/>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96CA58ED-0D16-3F96-1A5D-C273A142AA59}"/>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Arial"/>
                <a:cs typeface="Arial"/>
                <a:sym typeface="Arial"/>
              </a:rPr>
              <a:t>3. View Graphics</a:t>
            </a:r>
            <a:endParaRPr sz="2600" dirty="0"/>
          </a:p>
        </p:txBody>
      </p:sp>
      <p:pic>
        <p:nvPicPr>
          <p:cNvPr id="525" name="Google Shape;525;p78">
            <a:extLst>
              <a:ext uri="{FF2B5EF4-FFF2-40B4-BE49-F238E27FC236}">
                <a16:creationId xmlns:a16="http://schemas.microsoft.com/office/drawing/2014/main" id="{D0B570A4-47B5-452D-90E6-DAC417E60E13}"/>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3" name="TextBox 2">
            <a:extLst>
              <a:ext uri="{FF2B5EF4-FFF2-40B4-BE49-F238E27FC236}">
                <a16:creationId xmlns:a16="http://schemas.microsoft.com/office/drawing/2014/main" id="{1CEB185E-FF0A-B8EF-47D7-2061CE0A282B}"/>
              </a:ext>
            </a:extLst>
          </p:cNvPr>
          <p:cNvSpPr txBox="1"/>
          <p:nvPr/>
        </p:nvSpPr>
        <p:spPr>
          <a:xfrm>
            <a:off x="595745" y="655872"/>
            <a:ext cx="6269182" cy="523220"/>
          </a:xfrm>
          <a:prstGeom prst="rect">
            <a:avLst/>
          </a:prstGeom>
          <a:noFill/>
        </p:spPr>
        <p:txBody>
          <a:bodyPr wrap="square">
            <a:spAutoFit/>
          </a:bodyPr>
          <a:lstStyle/>
          <a:p>
            <a:r>
              <a:rPr lang="en-US" dirty="0">
                <a:sym typeface="Wingdings" panose="05000000000000000000" pitchFamily="2" charset="2"/>
              </a:rPr>
              <a:t>To View Graphs : </a:t>
            </a:r>
          </a:p>
          <a:p>
            <a:r>
              <a:rPr lang="en-IN" dirty="0">
                <a:sym typeface="Wingdings" panose="05000000000000000000" pitchFamily="2" charset="2"/>
              </a:rPr>
              <a:t>🏠Management ➡️ Graphs ➡️ Graph Name ➡️ Double Tap to see graph</a:t>
            </a:r>
            <a:endParaRPr lang="en-IN" dirty="0"/>
          </a:p>
        </p:txBody>
      </p:sp>
      <p:pic>
        <p:nvPicPr>
          <p:cNvPr id="5" name="Picture 4">
            <a:extLst>
              <a:ext uri="{FF2B5EF4-FFF2-40B4-BE49-F238E27FC236}">
                <a16:creationId xmlns:a16="http://schemas.microsoft.com/office/drawing/2014/main" id="{F6B09D46-219E-854C-6A97-E85486C3C641}"/>
              </a:ext>
            </a:extLst>
          </p:cNvPr>
          <p:cNvPicPr>
            <a:picLocks noChangeAspect="1"/>
          </p:cNvPicPr>
          <p:nvPr/>
        </p:nvPicPr>
        <p:blipFill>
          <a:blip r:embed="rId4"/>
          <a:srcRect l="1" t="12752"/>
          <a:stretch/>
        </p:blipFill>
        <p:spPr>
          <a:xfrm>
            <a:off x="519404" y="1179092"/>
            <a:ext cx="7869382" cy="3862080"/>
          </a:xfrm>
          <a:prstGeom prst="rect">
            <a:avLst/>
          </a:prstGeom>
        </p:spPr>
      </p:pic>
      <p:grpSp>
        <p:nvGrpSpPr>
          <p:cNvPr id="9" name="Group 8">
            <a:extLst>
              <a:ext uri="{FF2B5EF4-FFF2-40B4-BE49-F238E27FC236}">
                <a16:creationId xmlns:a16="http://schemas.microsoft.com/office/drawing/2014/main" id="{BB70A122-9261-530F-7575-ABE4B5ACBF50}"/>
              </a:ext>
            </a:extLst>
          </p:cNvPr>
          <p:cNvGrpSpPr/>
          <p:nvPr/>
        </p:nvGrpSpPr>
        <p:grpSpPr>
          <a:xfrm>
            <a:off x="526244" y="1938360"/>
            <a:ext cx="673920" cy="119520"/>
            <a:chOff x="526244" y="1938360"/>
            <a:chExt cx="673920" cy="11952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5F9A4FB-9160-0C91-FBBE-739FB7DA1ED2}"/>
                    </a:ext>
                  </a:extLst>
                </p14:cNvPr>
                <p14:cNvContentPartPr/>
                <p14:nvPr/>
              </p14:nvContentPartPr>
              <p14:xfrm>
                <a:off x="526244" y="1938360"/>
                <a:ext cx="673920" cy="119520"/>
              </p14:xfrm>
            </p:contentPart>
          </mc:Choice>
          <mc:Fallback xmlns="">
            <p:pic>
              <p:nvPicPr>
                <p:cNvPr id="7" name="Ink 6">
                  <a:extLst>
                    <a:ext uri="{FF2B5EF4-FFF2-40B4-BE49-F238E27FC236}">
                      <a16:creationId xmlns:a16="http://schemas.microsoft.com/office/drawing/2014/main" id="{E5F9A4FB-9160-0C91-FBBE-739FB7DA1ED2}"/>
                    </a:ext>
                  </a:extLst>
                </p:cNvPr>
                <p:cNvPicPr/>
                <p:nvPr/>
              </p:nvPicPr>
              <p:blipFill>
                <a:blip r:embed="rId6"/>
                <a:stretch>
                  <a:fillRect/>
                </a:stretch>
              </p:blipFill>
              <p:spPr>
                <a:xfrm>
                  <a:off x="517244" y="1929360"/>
                  <a:ext cx="691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093191F9-295A-49C8-801F-E1189D2A9C1F}"/>
                    </a:ext>
                  </a:extLst>
                </p14:cNvPr>
                <p14:cNvContentPartPr/>
                <p14:nvPr/>
              </p14:nvContentPartPr>
              <p14:xfrm>
                <a:off x="526244" y="2029440"/>
                <a:ext cx="360" cy="360"/>
              </p14:xfrm>
            </p:contentPart>
          </mc:Choice>
          <mc:Fallback xmlns="">
            <p:pic>
              <p:nvPicPr>
                <p:cNvPr id="8" name="Ink 7">
                  <a:extLst>
                    <a:ext uri="{FF2B5EF4-FFF2-40B4-BE49-F238E27FC236}">
                      <a16:creationId xmlns:a16="http://schemas.microsoft.com/office/drawing/2014/main" id="{093191F9-295A-49C8-801F-E1189D2A9C1F}"/>
                    </a:ext>
                  </a:extLst>
                </p:cNvPr>
                <p:cNvPicPr/>
                <p:nvPr/>
              </p:nvPicPr>
              <p:blipFill>
                <a:blip r:embed="rId8"/>
                <a:stretch>
                  <a:fillRect/>
                </a:stretch>
              </p:blipFill>
              <p:spPr>
                <a:xfrm>
                  <a:off x="517244" y="20208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F7BEA7C1-75DC-5B34-D4FD-7A9E8093CFC4}"/>
                  </a:ext>
                </a:extLst>
              </p14:cNvPr>
              <p14:cNvContentPartPr/>
              <p14:nvPr/>
            </p14:nvContentPartPr>
            <p14:xfrm>
              <a:off x="519404" y="2430120"/>
              <a:ext cx="369720" cy="127080"/>
            </p14:xfrm>
          </p:contentPart>
        </mc:Choice>
        <mc:Fallback xmlns="">
          <p:pic>
            <p:nvPicPr>
              <p:cNvPr id="10" name="Ink 9">
                <a:extLst>
                  <a:ext uri="{FF2B5EF4-FFF2-40B4-BE49-F238E27FC236}">
                    <a16:creationId xmlns:a16="http://schemas.microsoft.com/office/drawing/2014/main" id="{F7BEA7C1-75DC-5B34-D4FD-7A9E8093CFC4}"/>
                  </a:ext>
                </a:extLst>
              </p:cNvPr>
              <p:cNvPicPr/>
              <p:nvPr/>
            </p:nvPicPr>
            <p:blipFill>
              <a:blip r:embed="rId10"/>
              <a:stretch>
                <a:fillRect/>
              </a:stretch>
            </p:blipFill>
            <p:spPr>
              <a:xfrm>
                <a:off x="513284" y="2424000"/>
                <a:ext cx="381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17BFFD31-D42C-D155-1AE0-F8F15BC26190}"/>
                  </a:ext>
                </a:extLst>
              </p14:cNvPr>
              <p14:cNvContentPartPr/>
              <p14:nvPr/>
            </p14:nvContentPartPr>
            <p14:xfrm>
              <a:off x="1591484" y="2312760"/>
              <a:ext cx="555120" cy="155520"/>
            </p14:xfrm>
          </p:contentPart>
        </mc:Choice>
        <mc:Fallback xmlns="">
          <p:pic>
            <p:nvPicPr>
              <p:cNvPr id="13" name="Ink 12">
                <a:extLst>
                  <a:ext uri="{FF2B5EF4-FFF2-40B4-BE49-F238E27FC236}">
                    <a16:creationId xmlns:a16="http://schemas.microsoft.com/office/drawing/2014/main" id="{17BFFD31-D42C-D155-1AE0-F8F15BC26190}"/>
                  </a:ext>
                </a:extLst>
              </p:cNvPr>
              <p:cNvPicPr/>
              <p:nvPr/>
            </p:nvPicPr>
            <p:blipFill>
              <a:blip r:embed="rId12"/>
              <a:stretch>
                <a:fillRect/>
              </a:stretch>
            </p:blipFill>
            <p:spPr>
              <a:xfrm>
                <a:off x="1585364" y="2306640"/>
                <a:ext cx="567360" cy="167760"/>
              </a:xfrm>
              <a:prstGeom prst="rect">
                <a:avLst/>
              </a:prstGeom>
            </p:spPr>
          </p:pic>
        </mc:Fallback>
      </mc:AlternateContent>
      <p:sp>
        <p:nvSpPr>
          <p:cNvPr id="14" name="Rectangle 13">
            <a:extLst>
              <a:ext uri="{FF2B5EF4-FFF2-40B4-BE49-F238E27FC236}">
                <a16:creationId xmlns:a16="http://schemas.microsoft.com/office/drawing/2014/main" id="{31F27DA0-0BDF-1066-5A74-0657A2393613}"/>
              </a:ext>
            </a:extLst>
          </p:cNvPr>
          <p:cNvSpPr/>
          <p:nvPr/>
        </p:nvSpPr>
        <p:spPr>
          <a:xfrm>
            <a:off x="1591484" y="2468280"/>
            <a:ext cx="1615843" cy="93301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46FFEF9-D7FB-2983-5EA8-4759D2EF591A}"/>
              </a:ext>
            </a:extLst>
          </p:cNvPr>
          <p:cNvSpPr txBox="1"/>
          <p:nvPr/>
        </p:nvSpPr>
        <p:spPr>
          <a:xfrm>
            <a:off x="2292927" y="3913454"/>
            <a:ext cx="4572000" cy="307777"/>
          </a:xfrm>
          <a:prstGeom prst="rect">
            <a:avLst/>
          </a:prstGeom>
          <a:noFill/>
        </p:spPr>
        <p:txBody>
          <a:bodyPr wrap="square">
            <a:spAutoFit/>
          </a:bodyPr>
          <a:lstStyle/>
          <a:p>
            <a:r>
              <a:rPr lang="en-US" dirty="0">
                <a:solidFill>
                  <a:schemeClr val="accent3">
                    <a:lumMod val="75000"/>
                  </a:schemeClr>
                </a:solidFill>
                <a:sym typeface="Wingdings" panose="05000000000000000000" pitchFamily="2" charset="2"/>
              </a:rPr>
              <a:t>These are the generated graphs</a:t>
            </a:r>
          </a:p>
        </p:txBody>
      </p:sp>
      <p:sp>
        <p:nvSpPr>
          <p:cNvPr id="18" name="Arrow: Up 17">
            <a:extLst>
              <a:ext uri="{FF2B5EF4-FFF2-40B4-BE49-F238E27FC236}">
                <a16:creationId xmlns:a16="http://schemas.microsoft.com/office/drawing/2014/main" id="{138DB307-2559-7E8D-F5EF-2FE1B5E39E95}"/>
              </a:ext>
            </a:extLst>
          </p:cNvPr>
          <p:cNvSpPr/>
          <p:nvPr/>
        </p:nvSpPr>
        <p:spPr>
          <a:xfrm>
            <a:off x="2694709" y="3401291"/>
            <a:ext cx="145473" cy="563117"/>
          </a:xfrm>
          <a:prstGeom prst="upArrow">
            <a:avLst/>
          </a:prstGeom>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506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3">
          <a:extLst>
            <a:ext uri="{FF2B5EF4-FFF2-40B4-BE49-F238E27FC236}">
              <a16:creationId xmlns:a16="http://schemas.microsoft.com/office/drawing/2014/main" id="{29CE8D85-1F9E-A0DE-AD76-1EE2B8329175}"/>
            </a:ext>
          </a:extLst>
        </p:cNvPr>
        <p:cNvGrpSpPr/>
        <p:nvPr/>
      </p:nvGrpSpPr>
      <p:grpSpPr>
        <a:xfrm>
          <a:off x="0" y="0"/>
          <a:ext cx="0" cy="0"/>
          <a:chOff x="0" y="0"/>
          <a:chExt cx="0" cy="0"/>
        </a:xfrm>
      </p:grpSpPr>
      <p:sp>
        <p:nvSpPr>
          <p:cNvPr id="524" name="Google Shape;524;p78">
            <a:extLst>
              <a:ext uri="{FF2B5EF4-FFF2-40B4-BE49-F238E27FC236}">
                <a16:creationId xmlns:a16="http://schemas.microsoft.com/office/drawing/2014/main" id="{BA341F21-2DBD-21CB-8C27-E9AAF696C6A5}"/>
              </a:ext>
            </a:extLst>
          </p:cNvPr>
          <p:cNvSpPr txBox="1">
            <a:spLocks noGrp="1"/>
          </p:cNvSpPr>
          <p:nvPr>
            <p:ph type="title"/>
          </p:nvPr>
        </p:nvSpPr>
        <p:spPr>
          <a:xfrm>
            <a:off x="311700" y="42672"/>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latin typeface="Arial"/>
                <a:cs typeface="Arial"/>
                <a:sym typeface="Arial"/>
              </a:rPr>
              <a:t>3. View Graphics - Expamples</a:t>
            </a:r>
            <a:endParaRPr sz="2600" dirty="0"/>
          </a:p>
        </p:txBody>
      </p:sp>
      <p:pic>
        <p:nvPicPr>
          <p:cNvPr id="525" name="Google Shape;525;p78">
            <a:extLst>
              <a:ext uri="{FF2B5EF4-FFF2-40B4-BE49-F238E27FC236}">
                <a16:creationId xmlns:a16="http://schemas.microsoft.com/office/drawing/2014/main" id="{14EBCE72-19AC-8F1F-8A31-1B3F80044629}"/>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pic>
        <p:nvPicPr>
          <p:cNvPr id="1026" name="Picture 2">
            <a:extLst>
              <a:ext uri="{FF2B5EF4-FFF2-40B4-BE49-F238E27FC236}">
                <a16:creationId xmlns:a16="http://schemas.microsoft.com/office/drawing/2014/main" id="{7BC7BB60-F5A4-D17B-22FE-784DBC5025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078" y="573924"/>
            <a:ext cx="4537693" cy="20434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4F59BF6-8FCF-E038-9967-C767960A5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077" y="2836788"/>
            <a:ext cx="4536591" cy="18829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A137CA-F832-B21E-E5CD-2F748AF35CAB}"/>
              </a:ext>
            </a:extLst>
          </p:cNvPr>
          <p:cNvSpPr txBox="1"/>
          <p:nvPr/>
        </p:nvSpPr>
        <p:spPr>
          <a:xfrm>
            <a:off x="5804973" y="985477"/>
            <a:ext cx="2826327" cy="307777"/>
          </a:xfrm>
          <a:prstGeom prst="rect">
            <a:avLst/>
          </a:prstGeom>
          <a:noFill/>
        </p:spPr>
        <p:txBody>
          <a:bodyPr wrap="square">
            <a:spAutoFit/>
          </a:bodyPr>
          <a:lstStyle/>
          <a:p>
            <a:r>
              <a:rPr lang="en-IN" dirty="0"/>
              <a:t>Load Average Graph</a:t>
            </a:r>
          </a:p>
        </p:txBody>
      </p:sp>
      <p:sp>
        <p:nvSpPr>
          <p:cNvPr id="4" name="TextBox 3">
            <a:extLst>
              <a:ext uri="{FF2B5EF4-FFF2-40B4-BE49-F238E27FC236}">
                <a16:creationId xmlns:a16="http://schemas.microsoft.com/office/drawing/2014/main" id="{6139D363-9CCB-5B55-F244-4F188B6B86A4}"/>
              </a:ext>
            </a:extLst>
          </p:cNvPr>
          <p:cNvSpPr txBox="1"/>
          <p:nvPr/>
        </p:nvSpPr>
        <p:spPr>
          <a:xfrm>
            <a:off x="5804973" y="3063659"/>
            <a:ext cx="2826327" cy="307777"/>
          </a:xfrm>
          <a:prstGeom prst="rect">
            <a:avLst/>
          </a:prstGeom>
          <a:noFill/>
        </p:spPr>
        <p:txBody>
          <a:bodyPr wrap="square">
            <a:spAutoFit/>
          </a:bodyPr>
          <a:lstStyle/>
          <a:p>
            <a:r>
              <a:rPr lang="en-IN" dirty="0"/>
              <a:t>Memory Usage Graph</a:t>
            </a:r>
          </a:p>
        </p:txBody>
      </p:sp>
      <p:sp>
        <p:nvSpPr>
          <p:cNvPr id="5" name="Arrow: Left 4">
            <a:extLst>
              <a:ext uri="{FF2B5EF4-FFF2-40B4-BE49-F238E27FC236}">
                <a16:creationId xmlns:a16="http://schemas.microsoft.com/office/drawing/2014/main" id="{793B8B62-722C-77AA-DBE2-7641BCD0768B}"/>
              </a:ext>
            </a:extLst>
          </p:cNvPr>
          <p:cNvSpPr/>
          <p:nvPr/>
        </p:nvSpPr>
        <p:spPr>
          <a:xfrm>
            <a:off x="5368636" y="1025741"/>
            <a:ext cx="491837" cy="24887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Left 5">
            <a:extLst>
              <a:ext uri="{FF2B5EF4-FFF2-40B4-BE49-F238E27FC236}">
                <a16:creationId xmlns:a16="http://schemas.microsoft.com/office/drawing/2014/main" id="{018FFA10-80AD-9806-40BB-C8369B94F271}"/>
              </a:ext>
            </a:extLst>
          </p:cNvPr>
          <p:cNvSpPr/>
          <p:nvPr/>
        </p:nvSpPr>
        <p:spPr>
          <a:xfrm>
            <a:off x="5368635" y="3101002"/>
            <a:ext cx="491837" cy="23309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7724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81"/>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A5E872"/>
                </a:solidFill>
              </a:rPr>
              <a:t>Case studies</a:t>
            </a:r>
            <a:endParaRPr dirty="0">
              <a:solidFill>
                <a:srgbClr val="A5E872"/>
              </a:solidFill>
            </a:endParaRPr>
          </a:p>
        </p:txBody>
      </p:sp>
      <p:pic>
        <p:nvPicPr>
          <p:cNvPr id="546" name="Google Shape;546;p81"/>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Wireless Network Optimization</a:t>
            </a:r>
            <a:endParaRPr/>
          </a:p>
        </p:txBody>
      </p:sp>
      <p:sp>
        <p:nvSpPr>
          <p:cNvPr id="552" name="Google Shape;552;p82"/>
          <p:cNvSpPr txBox="1">
            <a:spLocks noGrp="1"/>
          </p:cNvSpPr>
          <p:nvPr>
            <p:ph type="body" idx="1"/>
          </p:nvPr>
        </p:nvSpPr>
        <p:spPr>
          <a:xfrm>
            <a:off x="311700" y="1171600"/>
            <a:ext cx="4209300" cy="3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A university used Cacti to monitor connected users on wireless access points throughout campus.</a:t>
            </a:r>
            <a:endParaRPr sz="1200">
              <a:latin typeface="Roboto"/>
              <a:ea typeface="Roboto"/>
              <a:cs typeface="Roboto"/>
              <a:sym typeface="Roboto"/>
            </a:endParaRPr>
          </a:p>
          <a:p>
            <a:pPr marL="457200" lvl="0" indent="-336550" algn="l" rtl="0">
              <a:lnSpc>
                <a:spcPct val="150000"/>
              </a:lnSpc>
              <a:spcBef>
                <a:spcPts val="1800"/>
              </a:spcBef>
              <a:spcAft>
                <a:spcPts val="0"/>
              </a:spcAft>
              <a:buSzPts val="1700"/>
              <a:buFont typeface="Arial"/>
              <a:buChar char="●"/>
            </a:pPr>
            <a:r>
              <a:rPr lang="en" sz="1700">
                <a:latin typeface="Arial"/>
                <a:ea typeface="Arial"/>
                <a:cs typeface="Arial"/>
                <a:sym typeface="Arial"/>
              </a:rPr>
              <a:t>How Cacti Monitors Wireless Networks</a:t>
            </a:r>
            <a:endParaRPr sz="1700">
              <a:latin typeface="Arial"/>
              <a:ea typeface="Arial"/>
              <a:cs typeface="Arial"/>
              <a:sym typeface="Arial"/>
            </a:endParaRPr>
          </a:p>
          <a:p>
            <a:pPr marL="457200" lvl="0" indent="-304800" algn="l" rtl="0">
              <a:lnSpc>
                <a:spcPct val="150000"/>
              </a:lnSpc>
              <a:spcBef>
                <a:spcPts val="0"/>
              </a:spcBef>
              <a:spcAft>
                <a:spcPts val="0"/>
              </a:spcAft>
              <a:buSzPts val="1200"/>
              <a:buFont typeface="Roboto"/>
              <a:buChar char="●"/>
            </a:pPr>
            <a:r>
              <a:rPr lang="en" sz="1200">
                <a:latin typeface="Roboto"/>
                <a:ea typeface="Roboto"/>
                <a:cs typeface="Roboto"/>
                <a:sym typeface="Roboto"/>
              </a:rPr>
              <a:t>Cacti can track wireless access point (AP) usage by monitoring the number of connected clients. </a:t>
            </a:r>
            <a:endParaRPr sz="120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n" sz="1200">
                <a:latin typeface="Roboto"/>
                <a:ea typeface="Roboto"/>
                <a:cs typeface="Roboto"/>
                <a:sym typeface="Roboto"/>
              </a:rPr>
              <a:t>This is accomplished through SNMP queries that collect data about client associations. </a:t>
            </a:r>
            <a:endParaRPr sz="120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n" sz="1200">
                <a:latin typeface="Roboto"/>
                <a:ea typeface="Roboto"/>
                <a:cs typeface="Roboto"/>
                <a:sym typeface="Roboto"/>
              </a:rPr>
              <a:t>The data is stored in RRD databases and presented as graphs showing trends over time.</a:t>
            </a:r>
            <a:endParaRPr sz="1200">
              <a:latin typeface="Roboto"/>
              <a:ea typeface="Roboto"/>
              <a:cs typeface="Roboto"/>
              <a:sym typeface="Roboto"/>
            </a:endParaRPr>
          </a:p>
          <a:p>
            <a:pPr marL="0" lvl="0" indent="0" algn="l" rtl="0">
              <a:lnSpc>
                <a:spcPct val="200000"/>
              </a:lnSpc>
              <a:spcBef>
                <a:spcPts val="600"/>
              </a:spcBef>
              <a:spcAft>
                <a:spcPts val="0"/>
              </a:spcAft>
              <a:buNone/>
            </a:pPr>
            <a:endParaRPr sz="1200">
              <a:latin typeface="Roboto"/>
              <a:ea typeface="Roboto"/>
              <a:cs typeface="Roboto"/>
              <a:sym typeface="Roboto"/>
            </a:endParaRPr>
          </a:p>
          <a:p>
            <a:pPr marL="457200" lvl="0" indent="0" algn="l" rtl="0">
              <a:lnSpc>
                <a:spcPct val="150000"/>
              </a:lnSpc>
              <a:spcBef>
                <a:spcPts val="600"/>
              </a:spcBef>
              <a:spcAft>
                <a:spcPts val="0"/>
              </a:spcAft>
              <a:buNone/>
            </a:pPr>
            <a:endParaRPr sz="1200">
              <a:latin typeface="Roboto"/>
              <a:ea typeface="Roboto"/>
              <a:cs typeface="Roboto"/>
              <a:sym typeface="Roboto"/>
            </a:endParaRPr>
          </a:p>
          <a:p>
            <a:pPr marL="457200" lvl="0" indent="0" algn="l" rtl="0">
              <a:spcBef>
                <a:spcPts val="600"/>
              </a:spcBef>
              <a:spcAft>
                <a:spcPts val="0"/>
              </a:spcAft>
              <a:buNone/>
            </a:pPr>
            <a:endParaRPr sz="1200">
              <a:latin typeface="Roboto"/>
              <a:ea typeface="Roboto"/>
              <a:cs typeface="Roboto"/>
              <a:sym typeface="Roboto"/>
            </a:endParaRPr>
          </a:p>
          <a:p>
            <a:pPr marL="457200" lvl="0" indent="0" algn="l" rtl="0">
              <a:spcBef>
                <a:spcPts val="600"/>
              </a:spcBef>
              <a:spcAft>
                <a:spcPts val="0"/>
              </a:spcAft>
              <a:buNone/>
            </a:pPr>
            <a:endParaRPr sz="1200">
              <a:latin typeface="Roboto"/>
              <a:ea typeface="Roboto"/>
              <a:cs typeface="Roboto"/>
              <a:sym typeface="Roboto"/>
            </a:endParaRPr>
          </a:p>
          <a:p>
            <a:pPr marL="0" lvl="0" indent="0" algn="l" rtl="0">
              <a:spcBef>
                <a:spcPts val="600"/>
              </a:spcBef>
              <a:spcAft>
                <a:spcPts val="1600"/>
              </a:spcAft>
              <a:buNone/>
            </a:pPr>
            <a:endParaRPr/>
          </a:p>
        </p:txBody>
      </p:sp>
      <p:pic>
        <p:nvPicPr>
          <p:cNvPr id="553" name="Google Shape;553;p82"/>
          <p:cNvPicPr preferRelativeResize="0"/>
          <p:nvPr/>
        </p:nvPicPr>
        <p:blipFill>
          <a:blip r:embed="rId3">
            <a:alphaModFix/>
          </a:blip>
          <a:stretch>
            <a:fillRect/>
          </a:stretch>
        </p:blipFill>
        <p:spPr>
          <a:xfrm>
            <a:off x="4521000" y="1288275"/>
            <a:ext cx="4546799" cy="2511375"/>
          </a:xfrm>
          <a:prstGeom prst="rect">
            <a:avLst/>
          </a:prstGeom>
          <a:noFill/>
          <a:ln>
            <a:noFill/>
          </a:ln>
        </p:spPr>
      </p:pic>
      <p:pic>
        <p:nvPicPr>
          <p:cNvPr id="554" name="Google Shape;554;p82"/>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Wireless Network Optimization</a:t>
            </a:r>
            <a:endParaRPr/>
          </a:p>
        </p:txBody>
      </p:sp>
      <p:sp>
        <p:nvSpPr>
          <p:cNvPr id="560" name="Google Shape;560;p83"/>
          <p:cNvSpPr txBox="1">
            <a:spLocks noGrp="1"/>
          </p:cNvSpPr>
          <p:nvPr>
            <p:ph type="body" idx="1"/>
          </p:nvPr>
        </p:nvSpPr>
        <p:spPr>
          <a:xfrm>
            <a:off x="311700" y="1171600"/>
            <a:ext cx="8203200" cy="844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a:latin typeface="Roboto SemiBold"/>
                <a:ea typeface="Roboto SemiBold"/>
                <a:cs typeface="Roboto SemiBold"/>
                <a:sym typeface="Roboto SemiBold"/>
              </a:rPr>
              <a:t>Cacti to monitor connected users on wireless access points throughout campus, which enabled them to:</a:t>
            </a:r>
            <a:endParaRPr sz="1900">
              <a:latin typeface="Roboto SemiBold"/>
              <a:ea typeface="Roboto SemiBold"/>
              <a:cs typeface="Roboto SemiBold"/>
              <a:sym typeface="Roboto SemiBold"/>
            </a:endParaRPr>
          </a:p>
          <a:p>
            <a:pPr marL="0" lvl="0" indent="0" algn="l" rtl="0">
              <a:lnSpc>
                <a:spcPct val="200000"/>
              </a:lnSpc>
              <a:spcBef>
                <a:spcPts val="1200"/>
              </a:spcBef>
              <a:spcAft>
                <a:spcPts val="0"/>
              </a:spcAft>
              <a:buNone/>
            </a:pPr>
            <a:endParaRPr sz="1200">
              <a:latin typeface="Roboto"/>
              <a:ea typeface="Roboto"/>
              <a:cs typeface="Roboto"/>
              <a:sym typeface="Roboto"/>
            </a:endParaRPr>
          </a:p>
          <a:p>
            <a:pPr marL="457200" lvl="0" indent="0" algn="l" rtl="0">
              <a:lnSpc>
                <a:spcPct val="150000"/>
              </a:lnSpc>
              <a:spcBef>
                <a:spcPts val="600"/>
              </a:spcBef>
              <a:spcAft>
                <a:spcPts val="0"/>
              </a:spcAft>
              <a:buNone/>
            </a:pPr>
            <a:endParaRPr sz="1200">
              <a:latin typeface="Roboto"/>
              <a:ea typeface="Roboto"/>
              <a:cs typeface="Roboto"/>
              <a:sym typeface="Roboto"/>
            </a:endParaRPr>
          </a:p>
          <a:p>
            <a:pPr marL="457200" lvl="0" indent="0" algn="l" rtl="0">
              <a:spcBef>
                <a:spcPts val="600"/>
              </a:spcBef>
              <a:spcAft>
                <a:spcPts val="0"/>
              </a:spcAft>
              <a:buNone/>
            </a:pPr>
            <a:endParaRPr sz="1200">
              <a:latin typeface="Roboto"/>
              <a:ea typeface="Roboto"/>
              <a:cs typeface="Roboto"/>
              <a:sym typeface="Roboto"/>
            </a:endParaRPr>
          </a:p>
          <a:p>
            <a:pPr marL="457200" lvl="0" indent="0" algn="l" rtl="0">
              <a:spcBef>
                <a:spcPts val="600"/>
              </a:spcBef>
              <a:spcAft>
                <a:spcPts val="0"/>
              </a:spcAft>
              <a:buNone/>
            </a:pPr>
            <a:endParaRPr sz="1200">
              <a:latin typeface="Roboto"/>
              <a:ea typeface="Roboto"/>
              <a:cs typeface="Roboto"/>
              <a:sym typeface="Roboto"/>
            </a:endParaRPr>
          </a:p>
          <a:p>
            <a:pPr marL="0" lvl="0" indent="0" algn="l" rtl="0">
              <a:spcBef>
                <a:spcPts val="600"/>
              </a:spcBef>
              <a:spcAft>
                <a:spcPts val="1600"/>
              </a:spcAft>
              <a:buNone/>
            </a:pPr>
            <a:endParaRPr/>
          </a:p>
        </p:txBody>
      </p:sp>
      <p:sp>
        <p:nvSpPr>
          <p:cNvPr id="561" name="Google Shape;561;p83"/>
          <p:cNvSpPr txBox="1"/>
          <p:nvPr/>
        </p:nvSpPr>
        <p:spPr>
          <a:xfrm>
            <a:off x="418225" y="2174350"/>
            <a:ext cx="5322000" cy="2016300"/>
          </a:xfrm>
          <a:prstGeom prst="rect">
            <a:avLst/>
          </a:prstGeom>
          <a:noFill/>
          <a:ln>
            <a:noFill/>
          </a:ln>
        </p:spPr>
        <p:txBody>
          <a:bodyPr spcFirstLastPara="1" wrap="square" lIns="91425" tIns="91425" rIns="91425" bIns="91425" anchor="t" anchorCtr="0">
            <a:spAutoFit/>
          </a:bodyPr>
          <a:lstStyle/>
          <a:p>
            <a:pPr marL="457200" lvl="0" indent="-336550" algn="l" rtl="0">
              <a:lnSpc>
                <a:spcPct val="200000"/>
              </a:lnSpc>
              <a:spcBef>
                <a:spcPts val="1800"/>
              </a:spcBef>
              <a:spcAft>
                <a:spcPts val="0"/>
              </a:spcAft>
              <a:buClr>
                <a:schemeClr val="dk1"/>
              </a:buClr>
              <a:buSzPts val="1700"/>
              <a:buFont typeface="Roboto"/>
              <a:buChar char="●"/>
            </a:pPr>
            <a:r>
              <a:rPr lang="en" sz="1700">
                <a:solidFill>
                  <a:schemeClr val="dk1"/>
                </a:solidFill>
                <a:latin typeface="Roboto"/>
                <a:ea typeface="Roboto"/>
                <a:cs typeface="Roboto"/>
                <a:sym typeface="Roboto"/>
              </a:rPr>
              <a:t>Track User Counts Throughout Day and Year</a:t>
            </a:r>
            <a:endParaRPr sz="1700">
              <a:solidFill>
                <a:schemeClr val="dk1"/>
              </a:solidFill>
              <a:latin typeface="Roboto"/>
              <a:ea typeface="Roboto"/>
              <a:cs typeface="Roboto"/>
              <a:sym typeface="Roboto"/>
            </a:endParaRPr>
          </a:p>
          <a:p>
            <a:pPr marL="457200" lvl="0" indent="-336550" algn="l" rtl="0">
              <a:lnSpc>
                <a:spcPct val="200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Identify Peak Load Times and Locations</a:t>
            </a:r>
            <a:endParaRPr sz="1700">
              <a:solidFill>
                <a:schemeClr val="dk1"/>
              </a:solidFill>
              <a:latin typeface="Roboto"/>
              <a:ea typeface="Roboto"/>
              <a:cs typeface="Roboto"/>
              <a:sym typeface="Roboto"/>
            </a:endParaRPr>
          </a:p>
          <a:p>
            <a:pPr marL="457200" lvl="0" indent="-336550" algn="l" rtl="0">
              <a:lnSpc>
                <a:spcPct val="200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Plan Strategic Infrastructure Upgrades</a:t>
            </a:r>
            <a:endParaRPr sz="1700">
              <a:solidFill>
                <a:schemeClr val="dk1"/>
              </a:solidFill>
              <a:latin typeface="Roboto"/>
              <a:ea typeface="Roboto"/>
              <a:cs typeface="Roboto"/>
              <a:sym typeface="Roboto"/>
            </a:endParaRPr>
          </a:p>
          <a:p>
            <a:pPr marL="457200" lvl="0" indent="-336550" algn="l" rtl="0">
              <a:lnSpc>
                <a:spcPct val="200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Improve Overall Wireless Performance</a:t>
            </a:r>
            <a:endParaRPr sz="1800">
              <a:solidFill>
                <a:schemeClr val="dk1"/>
              </a:solidFill>
              <a:latin typeface="Roboto"/>
              <a:ea typeface="Roboto"/>
              <a:cs typeface="Roboto"/>
              <a:sym typeface="Roboto"/>
            </a:endParaRPr>
          </a:p>
        </p:txBody>
      </p:sp>
      <p:pic>
        <p:nvPicPr>
          <p:cNvPr id="562" name="Google Shape;562;p83"/>
          <p:cNvPicPr preferRelativeResize="0"/>
          <p:nvPr/>
        </p:nvPicPr>
        <p:blipFill>
          <a:blip r:embed="rId3">
            <a:alphaModFix/>
          </a:blip>
          <a:stretch>
            <a:fillRect/>
          </a:stretch>
        </p:blipFill>
        <p:spPr>
          <a:xfrm>
            <a:off x="5301493" y="2422107"/>
            <a:ext cx="3633374" cy="2001825"/>
          </a:xfrm>
          <a:prstGeom prst="rect">
            <a:avLst/>
          </a:prstGeom>
          <a:noFill/>
          <a:ln>
            <a:noFill/>
          </a:ln>
        </p:spPr>
      </p:pic>
      <p:pic>
        <p:nvPicPr>
          <p:cNvPr id="563" name="Google Shape;563;p83"/>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E-commerce Performance Scaling</a:t>
            </a:r>
            <a:endParaRPr/>
          </a:p>
        </p:txBody>
      </p:sp>
      <p:sp>
        <p:nvSpPr>
          <p:cNvPr id="569" name="Google Shape;569;p84"/>
          <p:cNvSpPr txBox="1">
            <a:spLocks noGrp="1"/>
          </p:cNvSpPr>
          <p:nvPr>
            <p:ph type="body" idx="1"/>
          </p:nvPr>
        </p:nvSpPr>
        <p:spPr>
          <a:xfrm>
            <a:off x="311700" y="1171600"/>
            <a:ext cx="51510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latin typeface="Roboto"/>
                <a:ea typeface="Roboto"/>
                <a:cs typeface="Roboto"/>
                <a:sym typeface="Roboto"/>
              </a:rPr>
              <a:t>A growing e-commerce company used Cacti to monitor their server infrastructure. Through analysis of performance metrics such as CPU utilization, memory usage, and network bandwidth, they:</a:t>
            </a:r>
            <a:endParaRPr sz="1200">
              <a:latin typeface="Roboto"/>
              <a:ea typeface="Roboto"/>
              <a:cs typeface="Roboto"/>
              <a:sym typeface="Roboto"/>
            </a:endParaRPr>
          </a:p>
          <a:p>
            <a:pPr marL="457200" lvl="0" indent="-304800" algn="l" rtl="0">
              <a:lnSpc>
                <a:spcPct val="150000"/>
              </a:lnSpc>
              <a:spcBef>
                <a:spcPts val="600"/>
              </a:spcBef>
              <a:spcAft>
                <a:spcPts val="0"/>
              </a:spcAft>
              <a:buSzPts val="1200"/>
              <a:buFont typeface="Roboto"/>
              <a:buChar char="●"/>
            </a:pPr>
            <a:r>
              <a:rPr lang="en" sz="1200">
                <a:latin typeface="Roboto"/>
                <a:ea typeface="Roboto"/>
                <a:cs typeface="Roboto"/>
                <a:sym typeface="Roboto"/>
              </a:rPr>
              <a:t>Identified peak usage periods and resource bottlenecks</a:t>
            </a:r>
            <a:endParaRPr sz="120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n" sz="1200">
                <a:latin typeface="Roboto"/>
                <a:ea typeface="Roboto"/>
                <a:cs typeface="Roboto"/>
                <a:sym typeface="Roboto"/>
              </a:rPr>
              <a:t>Accurately forecasted future resource requirements</a:t>
            </a:r>
            <a:endParaRPr sz="120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n" sz="1200">
                <a:latin typeface="Roboto"/>
                <a:ea typeface="Roboto"/>
                <a:cs typeface="Roboto"/>
                <a:sym typeface="Roboto"/>
              </a:rPr>
              <a:t>Proactively upgraded their infrastructure to accommodate increased traffic during seasonal sales</a:t>
            </a:r>
            <a:endParaRPr sz="1200">
              <a:latin typeface="Roboto"/>
              <a:ea typeface="Roboto"/>
              <a:cs typeface="Roboto"/>
              <a:sym typeface="Roboto"/>
            </a:endParaRPr>
          </a:p>
          <a:p>
            <a:pPr marL="457200" lvl="0" indent="-304800" algn="l" rtl="0">
              <a:lnSpc>
                <a:spcPct val="150000"/>
              </a:lnSpc>
              <a:spcBef>
                <a:spcPts val="0"/>
              </a:spcBef>
              <a:spcAft>
                <a:spcPts val="0"/>
              </a:spcAft>
              <a:buSzPts val="1200"/>
              <a:buFont typeface="Roboto"/>
              <a:buChar char="●"/>
            </a:pPr>
            <a:r>
              <a:rPr lang="en" sz="1200">
                <a:latin typeface="Roboto"/>
                <a:ea typeface="Roboto"/>
                <a:cs typeface="Roboto"/>
                <a:sym typeface="Roboto"/>
              </a:rPr>
              <a:t>Ensured uninterrupted service and handled increased customer demand</a:t>
            </a:r>
            <a:endParaRPr sz="1200">
              <a:latin typeface="Roboto"/>
              <a:ea typeface="Roboto"/>
              <a:cs typeface="Roboto"/>
              <a:sym typeface="Roboto"/>
            </a:endParaRPr>
          </a:p>
          <a:p>
            <a:pPr marL="457200" lvl="0" indent="0" algn="l" rtl="0">
              <a:spcBef>
                <a:spcPts val="600"/>
              </a:spcBef>
              <a:spcAft>
                <a:spcPts val="0"/>
              </a:spcAft>
              <a:buNone/>
            </a:pPr>
            <a:endParaRPr sz="1200">
              <a:latin typeface="Roboto"/>
              <a:ea typeface="Roboto"/>
              <a:cs typeface="Roboto"/>
              <a:sym typeface="Roboto"/>
            </a:endParaRPr>
          </a:p>
          <a:p>
            <a:pPr marL="457200" lvl="0" indent="0" algn="l" rtl="0">
              <a:spcBef>
                <a:spcPts val="600"/>
              </a:spcBef>
              <a:spcAft>
                <a:spcPts val="0"/>
              </a:spcAft>
              <a:buNone/>
            </a:pPr>
            <a:endParaRPr sz="1200">
              <a:latin typeface="Roboto"/>
              <a:ea typeface="Roboto"/>
              <a:cs typeface="Roboto"/>
              <a:sym typeface="Roboto"/>
            </a:endParaRPr>
          </a:p>
          <a:p>
            <a:pPr marL="0" lvl="0" indent="0" algn="l" rtl="0">
              <a:spcBef>
                <a:spcPts val="600"/>
              </a:spcBef>
              <a:spcAft>
                <a:spcPts val="1600"/>
              </a:spcAft>
              <a:buNone/>
            </a:pPr>
            <a:endParaRPr/>
          </a:p>
        </p:txBody>
      </p:sp>
      <p:pic>
        <p:nvPicPr>
          <p:cNvPr id="570" name="Google Shape;570;p84"/>
          <p:cNvPicPr preferRelativeResize="0"/>
          <p:nvPr/>
        </p:nvPicPr>
        <p:blipFill>
          <a:blip r:embed="rId3">
            <a:alphaModFix/>
          </a:blip>
          <a:stretch>
            <a:fillRect/>
          </a:stretch>
        </p:blipFill>
        <p:spPr>
          <a:xfrm>
            <a:off x="5591450" y="1535150"/>
            <a:ext cx="3376175" cy="1828451"/>
          </a:xfrm>
          <a:prstGeom prst="rect">
            <a:avLst/>
          </a:prstGeom>
          <a:noFill/>
          <a:ln>
            <a:noFill/>
          </a:ln>
        </p:spPr>
      </p:pic>
      <p:pic>
        <p:nvPicPr>
          <p:cNvPr id="571" name="Google Shape;571;p84"/>
          <p:cNvPicPr preferRelativeResize="0"/>
          <p:nvPr/>
        </p:nvPicPr>
        <p:blipFill>
          <a:blip r:embed="rId4">
            <a:alphaModFix/>
          </a:blip>
          <a:stretch>
            <a:fillRect/>
          </a:stretch>
        </p:blipFill>
        <p:spPr>
          <a:xfrm>
            <a:off x="3280600" y="3501572"/>
            <a:ext cx="5687025" cy="1342150"/>
          </a:xfrm>
          <a:prstGeom prst="rect">
            <a:avLst/>
          </a:prstGeom>
          <a:noFill/>
          <a:ln>
            <a:noFill/>
          </a:ln>
        </p:spPr>
      </p:pic>
      <p:pic>
        <p:nvPicPr>
          <p:cNvPr id="572" name="Google Shape;572;p84"/>
          <p:cNvPicPr preferRelativeResize="0"/>
          <p:nvPr/>
        </p:nvPicPr>
        <p:blipFill rotWithShape="1">
          <a:blip r:embed="rId5">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A5E872"/>
                </a:solidFill>
              </a:rPr>
              <a:t>Drawbacks</a:t>
            </a:r>
            <a:endParaRPr dirty="0">
              <a:solidFill>
                <a:srgbClr val="A5E872"/>
              </a:solidFill>
            </a:endParaRPr>
          </a:p>
        </p:txBody>
      </p:sp>
      <p:pic>
        <p:nvPicPr>
          <p:cNvPr id="578" name="Google Shape;578;p85"/>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2286000" lvl="0" indent="0" algn="l" rtl="0">
              <a:lnSpc>
                <a:spcPct val="115000"/>
              </a:lnSpc>
              <a:spcBef>
                <a:spcPts val="1200"/>
              </a:spcBef>
              <a:spcAft>
                <a:spcPts val="1200"/>
              </a:spcAft>
              <a:buClr>
                <a:schemeClr val="dk1"/>
              </a:buClr>
              <a:buSzPts val="1100"/>
              <a:buFont typeface="Arial"/>
              <a:buNone/>
            </a:pPr>
            <a:r>
              <a:rPr lang="en" sz="2200" b="1">
                <a:latin typeface="Arial"/>
                <a:ea typeface="Arial"/>
                <a:cs typeface="Arial"/>
                <a:sym typeface="Arial"/>
              </a:rPr>
              <a:t>6. Drawbacks of the Tool</a:t>
            </a:r>
            <a:endParaRPr sz="4100"/>
          </a:p>
        </p:txBody>
      </p:sp>
      <p:sp>
        <p:nvSpPr>
          <p:cNvPr id="584" name="Google Shape;584;p8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dirty="0">
                <a:latin typeface="Arial"/>
                <a:ea typeface="Arial"/>
                <a:cs typeface="Arial"/>
                <a:sym typeface="Arial"/>
              </a:rPr>
              <a:t>While CACTE is a powerful and effective tool, it does have some drawbacks:</a:t>
            </a:r>
            <a:endParaRPr sz="1100" dirty="0">
              <a:latin typeface="Arial"/>
              <a:ea typeface="Arial"/>
              <a:cs typeface="Arial"/>
              <a:sym typeface="Arial"/>
            </a:endParaRPr>
          </a:p>
          <a:p>
            <a:pPr marL="457200" lvl="0" indent="-298450" algn="l" rtl="0">
              <a:spcBef>
                <a:spcPts val="1200"/>
              </a:spcBef>
              <a:spcAft>
                <a:spcPts val="0"/>
              </a:spcAft>
              <a:buSzPts val="1100"/>
              <a:buFont typeface="Arial"/>
              <a:buChar char="●"/>
            </a:pPr>
            <a:r>
              <a:rPr lang="en" sz="1100" b="1" dirty="0">
                <a:latin typeface="Arial"/>
                <a:ea typeface="Arial"/>
                <a:cs typeface="Arial"/>
                <a:sym typeface="Arial"/>
              </a:rPr>
              <a:t>Limited Support for Non-Linux Platforms</a:t>
            </a:r>
            <a:r>
              <a:rPr lang="en" sz="1100" dirty="0">
                <a:latin typeface="Arial"/>
                <a:ea typeface="Arial"/>
                <a:cs typeface="Arial"/>
                <a:sym typeface="Arial"/>
              </a:rPr>
              <a:t>: Although CACTE can be used on Windows or macOS, the full range of features is optimized for Linux systems. Users on other platforms may face limitations or need additional configuration to fully utilize the tool.</a:t>
            </a:r>
            <a:br>
              <a:rPr lang="en" sz="1100" dirty="0">
                <a:latin typeface="Arial"/>
                <a:ea typeface="Arial"/>
                <a:cs typeface="Arial"/>
                <a:sym typeface="Arial"/>
              </a:rPr>
            </a:br>
            <a:endParaRPr sz="1100" dirty="0">
              <a:latin typeface="Arial"/>
              <a:ea typeface="Arial"/>
              <a:cs typeface="Arial"/>
              <a:sym typeface="Arial"/>
            </a:endParaRPr>
          </a:p>
          <a:p>
            <a:pPr marL="457200" lvl="0" indent="-298450" algn="l" rtl="0">
              <a:spcBef>
                <a:spcPts val="0"/>
              </a:spcBef>
              <a:spcAft>
                <a:spcPts val="0"/>
              </a:spcAft>
              <a:buSzPts val="1100"/>
              <a:buFont typeface="Arial"/>
              <a:buChar char="●"/>
            </a:pPr>
            <a:r>
              <a:rPr lang="en" sz="1100" b="1" dirty="0">
                <a:latin typeface="Arial"/>
                <a:ea typeface="Arial"/>
                <a:cs typeface="Arial"/>
                <a:sym typeface="Arial"/>
              </a:rPr>
              <a:t>Complex Setup for Beginners</a:t>
            </a:r>
            <a:r>
              <a:rPr lang="en" sz="1100" dirty="0">
                <a:latin typeface="Arial"/>
                <a:ea typeface="Arial"/>
                <a:cs typeface="Arial"/>
                <a:sym typeface="Arial"/>
              </a:rPr>
              <a:t>: The installation and configuration processes may be challenging for users who are not familiar with network monitoring tools or command-line interfaces. Detailed documentation and user guides are essential for ensuring successful deployment and usage.</a:t>
            </a:r>
            <a:br>
              <a:rPr lang="en" sz="1100" dirty="0">
                <a:latin typeface="Arial"/>
                <a:ea typeface="Arial"/>
                <a:cs typeface="Arial"/>
                <a:sym typeface="Arial"/>
              </a:rPr>
            </a:br>
            <a:endParaRPr sz="1100" dirty="0">
              <a:latin typeface="Arial"/>
              <a:ea typeface="Arial"/>
              <a:cs typeface="Arial"/>
              <a:sym typeface="Arial"/>
            </a:endParaRPr>
          </a:p>
          <a:p>
            <a:pPr marL="457200" lvl="0" indent="-298450" algn="l" rtl="0">
              <a:spcBef>
                <a:spcPts val="0"/>
              </a:spcBef>
              <a:spcAft>
                <a:spcPts val="0"/>
              </a:spcAft>
              <a:buSzPts val="1100"/>
              <a:buFont typeface="Arial"/>
              <a:buChar char="●"/>
            </a:pPr>
            <a:r>
              <a:rPr lang="en" sz="1100" b="1" dirty="0">
                <a:latin typeface="Arial"/>
                <a:ea typeface="Arial"/>
                <a:cs typeface="Arial"/>
                <a:sym typeface="Arial"/>
              </a:rPr>
              <a:t>Dependency on Network Conditions</a:t>
            </a:r>
            <a:r>
              <a:rPr lang="en" sz="1100" dirty="0">
                <a:latin typeface="Arial"/>
                <a:ea typeface="Arial"/>
                <a:cs typeface="Arial"/>
                <a:sym typeface="Arial"/>
              </a:rPr>
              <a:t>: CACTE's performance is tied to the network conditions. In highly congested or unstable networks, the tool might experience delayed updates or less accurate reporting.</a:t>
            </a:r>
            <a:endParaRPr sz="1100" dirty="0">
              <a:latin typeface="Arial"/>
              <a:ea typeface="Arial"/>
              <a:cs typeface="Arial"/>
              <a:sym typeface="Arial"/>
            </a:endParaRPr>
          </a:p>
          <a:p>
            <a:pPr marL="0" lvl="0" indent="0" algn="l" rtl="0">
              <a:spcBef>
                <a:spcPts val="1200"/>
              </a:spcBef>
              <a:spcAft>
                <a:spcPts val="1600"/>
              </a:spcAft>
              <a:buNone/>
            </a:pPr>
            <a:endParaRPr dirty="0"/>
          </a:p>
        </p:txBody>
      </p:sp>
      <p:pic>
        <p:nvPicPr>
          <p:cNvPr id="2" name="Google Shape;591;p87">
            <a:extLst>
              <a:ext uri="{FF2B5EF4-FFF2-40B4-BE49-F238E27FC236}">
                <a16:creationId xmlns:a16="http://schemas.microsoft.com/office/drawing/2014/main" id="{0361916E-8CB0-947B-D288-141770726337}"/>
              </a:ext>
            </a:extLst>
          </p:cNvPr>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a:t>   </a:t>
            </a:r>
            <a:r>
              <a:rPr lang="en" sz="2200" b="1"/>
              <a:t>LIMITED SUPPORT FOR NON LINUX SYSTEM : </a:t>
            </a:r>
            <a:endParaRPr sz="2200" b="1"/>
          </a:p>
        </p:txBody>
      </p:sp>
      <p:sp>
        <p:nvSpPr>
          <p:cNvPr id="590" name="Google Shape;590;p87"/>
          <p:cNvSpPr txBox="1">
            <a:spLocks noGrp="1"/>
          </p:cNvSpPr>
          <p:nvPr>
            <p:ph type="body" idx="1"/>
          </p:nvPr>
        </p:nvSpPr>
        <p:spPr>
          <a:xfrm>
            <a:off x="311700" y="1171600"/>
            <a:ext cx="8520600" cy="3569700"/>
          </a:xfrm>
          <a:prstGeom prst="rect">
            <a:avLst/>
          </a:prstGeom>
        </p:spPr>
        <p:txBody>
          <a:bodyPr spcFirstLastPara="1" wrap="square" lIns="91425" tIns="91425" rIns="91425" bIns="91425" anchor="t" anchorCtr="0">
            <a:noAutofit/>
          </a:bodyPr>
          <a:lstStyle/>
          <a:p>
            <a:pPr marL="914400" lvl="0" indent="-368300" algn="l" rtl="0">
              <a:spcBef>
                <a:spcPts val="0"/>
              </a:spcBef>
              <a:spcAft>
                <a:spcPts val="0"/>
              </a:spcAft>
              <a:buClr>
                <a:srgbClr val="131417"/>
              </a:buClr>
              <a:buSzPts val="2200"/>
              <a:buAutoNum type="arabicPeriod"/>
            </a:pPr>
            <a:r>
              <a:rPr lang="en" sz="2200" dirty="0">
                <a:solidFill>
                  <a:srgbClr val="131417"/>
                </a:solidFill>
              </a:rPr>
              <a:t>Dependency on linux Specific tools and Libraries </a:t>
            </a:r>
            <a:endParaRPr sz="2200" dirty="0">
              <a:solidFill>
                <a:srgbClr val="131417"/>
              </a:solidFill>
            </a:endParaRPr>
          </a:p>
          <a:p>
            <a:pPr marL="1371600" lvl="0" indent="-374650" algn="l" rtl="0">
              <a:spcBef>
                <a:spcPts val="0"/>
              </a:spcBef>
              <a:spcAft>
                <a:spcPts val="0"/>
              </a:spcAft>
              <a:buSzPts val="2300"/>
              <a:buChar char="●"/>
            </a:pPr>
            <a:r>
              <a:rPr lang="en" sz="2300" dirty="0"/>
              <a:t>Linux based network utilities </a:t>
            </a:r>
            <a:endParaRPr sz="2300" dirty="0"/>
          </a:p>
          <a:p>
            <a:pPr marL="1371600" lvl="0" indent="-374650" algn="l" rtl="0">
              <a:spcBef>
                <a:spcPts val="0"/>
              </a:spcBef>
              <a:spcAft>
                <a:spcPts val="0"/>
              </a:spcAft>
              <a:buSzPts val="2300"/>
              <a:buChar char="●"/>
            </a:pPr>
            <a:r>
              <a:rPr lang="en" sz="2300" dirty="0"/>
              <a:t>Package Management</a:t>
            </a:r>
            <a:endParaRPr sz="2300" dirty="0"/>
          </a:p>
          <a:p>
            <a:pPr marL="914400" lvl="0" indent="-342900" algn="l" rtl="0">
              <a:spcBef>
                <a:spcPts val="0"/>
              </a:spcBef>
              <a:spcAft>
                <a:spcPts val="0"/>
              </a:spcAft>
              <a:buSzPts val="1800"/>
              <a:buFont typeface="Arial"/>
              <a:buAutoNum type="arabicPeriod"/>
            </a:pPr>
            <a:r>
              <a:rPr lang="en" sz="2000" dirty="0">
                <a:latin typeface="Arial"/>
                <a:ea typeface="Arial"/>
                <a:cs typeface="Arial"/>
                <a:sym typeface="Arial"/>
              </a:rPr>
              <a:t> </a:t>
            </a:r>
            <a:r>
              <a:rPr lang="en" sz="1900" dirty="0">
                <a:latin typeface="Arial"/>
                <a:ea typeface="Arial"/>
                <a:cs typeface="Arial"/>
                <a:sym typeface="Arial"/>
              </a:rPr>
              <a:t>Performance and Efficiency Differences</a:t>
            </a:r>
            <a:endParaRPr sz="1900" dirty="0">
              <a:latin typeface="Arial"/>
              <a:ea typeface="Arial"/>
              <a:cs typeface="Arial"/>
              <a:sym typeface="Arial"/>
            </a:endParaRPr>
          </a:p>
          <a:p>
            <a:pPr marL="914400" lvl="0" indent="-349250" algn="l" rtl="0">
              <a:spcBef>
                <a:spcPts val="0"/>
              </a:spcBef>
              <a:spcAft>
                <a:spcPts val="0"/>
              </a:spcAft>
              <a:buSzPts val="1900"/>
              <a:buFont typeface="Arial"/>
              <a:buAutoNum type="arabicPeriod"/>
            </a:pPr>
            <a:r>
              <a:rPr lang="en" sz="1900" dirty="0">
                <a:latin typeface="Arial"/>
                <a:ea typeface="Arial"/>
                <a:cs typeface="Arial"/>
                <a:sym typeface="Arial"/>
              </a:rPr>
              <a:t>Graphical User Interface (GUI) Limitations</a:t>
            </a:r>
            <a:endParaRPr sz="1900" dirty="0">
              <a:latin typeface="Arial"/>
              <a:ea typeface="Arial"/>
              <a:cs typeface="Arial"/>
              <a:sym typeface="Arial"/>
            </a:endParaRPr>
          </a:p>
          <a:p>
            <a:pPr marL="914400" lvl="0" indent="-349250" algn="l" rtl="0">
              <a:spcBef>
                <a:spcPts val="0"/>
              </a:spcBef>
              <a:spcAft>
                <a:spcPts val="0"/>
              </a:spcAft>
              <a:buSzPts val="1900"/>
              <a:buFont typeface="Arial"/>
              <a:buAutoNum type="arabicPeriod"/>
            </a:pPr>
            <a:r>
              <a:rPr lang="en" sz="1900" dirty="0">
                <a:latin typeface="Arial"/>
                <a:ea typeface="Arial"/>
                <a:cs typeface="Arial"/>
                <a:sym typeface="Arial"/>
              </a:rPr>
              <a:t>Limited Community Support and Documentation for Non-Linux Platforms</a:t>
            </a:r>
            <a:r>
              <a:rPr lang="en" sz="2300" dirty="0"/>
              <a:t>	</a:t>
            </a:r>
            <a:endParaRPr sz="2300" dirty="0"/>
          </a:p>
          <a:p>
            <a:pPr marL="914400" lvl="0" indent="0" algn="l" rtl="0">
              <a:spcBef>
                <a:spcPts val="1600"/>
              </a:spcBef>
              <a:spcAft>
                <a:spcPts val="0"/>
              </a:spcAft>
              <a:buNone/>
            </a:pPr>
            <a:r>
              <a:rPr lang="en" sz="2300" dirty="0"/>
              <a:t> </a:t>
            </a:r>
            <a:endParaRPr sz="2300" dirty="0"/>
          </a:p>
          <a:p>
            <a:pPr marL="457200" lvl="0" indent="0" algn="l" rtl="0">
              <a:spcBef>
                <a:spcPts val="1600"/>
              </a:spcBef>
              <a:spcAft>
                <a:spcPts val="1600"/>
              </a:spcAft>
              <a:buNone/>
            </a:pPr>
            <a:endParaRPr sz="1500" dirty="0"/>
          </a:p>
        </p:txBody>
      </p:sp>
      <p:pic>
        <p:nvPicPr>
          <p:cNvPr id="591" name="Google Shape;591;p87"/>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a:t>
            </a:r>
            <a:endParaRPr/>
          </a:p>
        </p:txBody>
      </p:sp>
      <p:sp>
        <p:nvSpPr>
          <p:cNvPr id="400" name="Google Shape;400;p62"/>
          <p:cNvSpPr txBox="1">
            <a:spLocks noGrp="1"/>
          </p:cNvSpPr>
          <p:nvPr>
            <p:ph type="body" idx="1"/>
          </p:nvPr>
        </p:nvSpPr>
        <p:spPr>
          <a:xfrm>
            <a:off x="311700" y="1171675"/>
            <a:ext cx="3999900" cy="3339900"/>
          </a:xfrm>
          <a:prstGeom prst="rect">
            <a:avLst/>
          </a:prstGeom>
        </p:spPr>
        <p:txBody>
          <a:bodyPr spcFirstLastPara="1" wrap="square" lIns="91425" tIns="91425" rIns="91425" bIns="91425" anchor="t" anchorCtr="0">
            <a:noAutofit/>
          </a:bodyPr>
          <a:lstStyle/>
          <a:p>
            <a:pPr marL="457200" lvl="0" indent="-330200" algn="l" rtl="0">
              <a:spcBef>
                <a:spcPts val="1800"/>
              </a:spcBef>
              <a:spcAft>
                <a:spcPts val="0"/>
              </a:spcAft>
              <a:buSzPts val="1600"/>
              <a:buFont typeface="Arial"/>
              <a:buAutoNum type="arabicPeriod"/>
            </a:pPr>
            <a:r>
              <a:rPr lang="en" sz="1700" b="1">
                <a:latin typeface="Arial"/>
                <a:ea typeface="Arial"/>
                <a:cs typeface="Arial"/>
                <a:sym typeface="Arial"/>
              </a:rPr>
              <a:t>Automate Configuration</a:t>
            </a:r>
            <a:endParaRPr sz="1700" b="1">
              <a:latin typeface="Arial"/>
              <a:ea typeface="Arial"/>
              <a:cs typeface="Arial"/>
              <a:sym typeface="Arial"/>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Simplifies setting up monitoring for your devices using templates and automated discovery. This means you don't have to manually configure each device.</a:t>
            </a:r>
            <a:endParaRPr sz="1200">
              <a:latin typeface="Roboto"/>
              <a:ea typeface="Roboto"/>
              <a:cs typeface="Roboto"/>
              <a:sym typeface="Roboto"/>
            </a:endParaRPr>
          </a:p>
          <a:p>
            <a:pPr marL="457200" lvl="0" indent="-330200" algn="l" rtl="0">
              <a:spcBef>
                <a:spcPts val="0"/>
              </a:spcBef>
              <a:spcAft>
                <a:spcPts val="0"/>
              </a:spcAft>
              <a:buSzPts val="1600"/>
              <a:buFont typeface="Arial"/>
              <a:buAutoNum type="arabicPeriod"/>
            </a:pPr>
            <a:r>
              <a:rPr lang="en" sz="1700" b="1">
                <a:latin typeface="Arial"/>
                <a:ea typeface="Arial"/>
                <a:cs typeface="Arial"/>
                <a:sym typeface="Arial"/>
              </a:rPr>
              <a:t>Scale Efficiently</a:t>
            </a:r>
            <a:endParaRPr sz="1700" b="1">
              <a:latin typeface="Arial"/>
              <a:ea typeface="Arial"/>
              <a:cs typeface="Arial"/>
              <a:sym typeface="Arial"/>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Handles large networks with thousands of devices.</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Cacti uses multiple "collectors" to gather data across our network and report back to a central server.</a:t>
            </a:r>
            <a:endParaRPr sz="1600"/>
          </a:p>
        </p:txBody>
      </p:sp>
      <p:pic>
        <p:nvPicPr>
          <p:cNvPr id="401" name="Google Shape;401;p62"/>
          <p:cNvPicPr preferRelativeResize="0"/>
          <p:nvPr/>
        </p:nvPicPr>
        <p:blipFill rotWithShape="1">
          <a:blip r:embed="rId3">
            <a:alphaModFix/>
          </a:blip>
          <a:srcRect t="13365" b="6119"/>
          <a:stretch/>
        </p:blipFill>
        <p:spPr>
          <a:xfrm>
            <a:off x="5054250" y="419100"/>
            <a:ext cx="3756550" cy="1921575"/>
          </a:xfrm>
          <a:prstGeom prst="rect">
            <a:avLst/>
          </a:prstGeom>
          <a:noFill/>
          <a:ln>
            <a:noFill/>
          </a:ln>
        </p:spPr>
      </p:pic>
      <p:pic>
        <p:nvPicPr>
          <p:cNvPr id="402" name="Google Shape;402;p62"/>
          <p:cNvPicPr preferRelativeResize="0"/>
          <p:nvPr/>
        </p:nvPicPr>
        <p:blipFill>
          <a:blip r:embed="rId4">
            <a:alphaModFix/>
          </a:blip>
          <a:stretch>
            <a:fillRect/>
          </a:stretch>
        </p:blipFill>
        <p:spPr>
          <a:xfrm>
            <a:off x="4572000" y="2326050"/>
            <a:ext cx="4409024" cy="2386500"/>
          </a:xfrm>
          <a:prstGeom prst="rect">
            <a:avLst/>
          </a:prstGeom>
          <a:noFill/>
          <a:ln>
            <a:noFill/>
          </a:ln>
        </p:spPr>
      </p:pic>
      <p:pic>
        <p:nvPicPr>
          <p:cNvPr id="403" name="Google Shape;403;p62"/>
          <p:cNvPicPr preferRelativeResize="0"/>
          <p:nvPr/>
        </p:nvPicPr>
        <p:blipFill rotWithShape="1">
          <a:blip r:embed="rId5">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2">
            <a:alpha val="12000"/>
          </a:schemeClr>
        </a:solidFill>
        <a:effectLst/>
      </p:bgPr>
    </p:bg>
    <p:spTree>
      <p:nvGrpSpPr>
        <p:cNvPr id="1" name="Shape 595"/>
        <p:cNvGrpSpPr/>
        <p:nvPr/>
      </p:nvGrpSpPr>
      <p:grpSpPr>
        <a:xfrm>
          <a:off x="0" y="0"/>
          <a:ext cx="0" cy="0"/>
          <a:chOff x="0" y="0"/>
          <a:chExt cx="0" cy="0"/>
        </a:xfrm>
      </p:grpSpPr>
      <p:pic>
        <p:nvPicPr>
          <p:cNvPr id="5" name="Picture 4">
            <a:extLst>
              <a:ext uri="{FF2B5EF4-FFF2-40B4-BE49-F238E27FC236}">
                <a16:creationId xmlns:a16="http://schemas.microsoft.com/office/drawing/2014/main" id="{33DECD4B-D732-3034-E3DF-1F7800027033}"/>
              </a:ext>
            </a:extLst>
          </p:cNvPr>
          <p:cNvPicPr>
            <a:picLocks noChangeAspect="1"/>
          </p:cNvPicPr>
          <p:nvPr/>
        </p:nvPicPr>
        <p:blipFill>
          <a:blip r:embed="rId3"/>
          <a:stretch>
            <a:fillRect/>
          </a:stretch>
        </p:blipFill>
        <p:spPr>
          <a:xfrm>
            <a:off x="0" y="0"/>
            <a:ext cx="9141652" cy="1661459"/>
          </a:xfrm>
          <a:prstGeom prst="rect">
            <a:avLst/>
          </a:prstGeom>
        </p:spPr>
      </p:pic>
      <p:sp>
        <p:nvSpPr>
          <p:cNvPr id="596" name="Google Shape;596;p88"/>
          <p:cNvSpPr txBox="1">
            <a:spLocks noGrp="1"/>
          </p:cNvSpPr>
          <p:nvPr>
            <p:ph type="subTitle" idx="1"/>
          </p:nvPr>
        </p:nvSpPr>
        <p:spPr>
          <a:xfrm>
            <a:off x="502976" y="911459"/>
            <a:ext cx="3918300" cy="75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rgbClr val="A5E872"/>
                </a:solidFill>
              </a:rPr>
              <a:t>Reference</a:t>
            </a:r>
            <a:endParaRPr dirty="0">
              <a:solidFill>
                <a:srgbClr val="A5E872"/>
              </a:solidFill>
            </a:endParaRPr>
          </a:p>
        </p:txBody>
      </p:sp>
      <p:sp>
        <p:nvSpPr>
          <p:cNvPr id="597" name="Google Shape;597;p88"/>
          <p:cNvSpPr txBox="1">
            <a:spLocks noGrp="1"/>
          </p:cNvSpPr>
          <p:nvPr>
            <p:ph type="sldNum" idx="12"/>
          </p:nvPr>
        </p:nvSpPr>
        <p:spPr>
          <a:xfrm>
            <a:off x="8490529" y="250829"/>
            <a:ext cx="348900" cy="1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pic>
        <p:nvPicPr>
          <p:cNvPr id="598" name="Google Shape;598;p88"/>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
        <p:nvSpPr>
          <p:cNvPr id="599" name="Google Shape;599;p88"/>
          <p:cNvSpPr txBox="1"/>
          <p:nvPr/>
        </p:nvSpPr>
        <p:spPr>
          <a:xfrm>
            <a:off x="502976" y="1440686"/>
            <a:ext cx="8260023" cy="2331377"/>
          </a:xfrm>
          <a:prstGeom prst="rect">
            <a:avLst/>
          </a:prstGeom>
          <a:noFill/>
          <a:ln>
            <a:noFill/>
          </a:ln>
        </p:spPr>
        <p:txBody>
          <a:bodyPr spcFirstLastPara="1" wrap="square" lIns="91425" tIns="91425" rIns="91425" bIns="91425" anchor="t" anchorCtr="0">
            <a:spAutoFit/>
          </a:bodyPr>
          <a:lstStyle/>
          <a:p>
            <a:pPr lvl="0" algn="l" rtl="0">
              <a:lnSpc>
                <a:spcPct val="150000"/>
              </a:lnSpc>
              <a:spcBef>
                <a:spcPts val="0"/>
              </a:spcBef>
              <a:spcAft>
                <a:spcPts val="0"/>
              </a:spcAft>
              <a:buClr>
                <a:schemeClr val="lt1"/>
              </a:buClr>
              <a:buSzPts val="1100"/>
            </a:pPr>
            <a:endParaRPr lang="en-IN" sz="1500" dirty="0">
              <a:solidFill>
                <a:schemeClr val="lt1"/>
              </a:solidFill>
              <a:latin typeface="Barlow Light"/>
              <a:ea typeface="Barlow Light"/>
              <a:cs typeface="Barlow Light"/>
              <a:sym typeface="Barlow Light"/>
            </a:endParaRPr>
          </a:p>
          <a:p>
            <a:pPr marL="285750" lvl="0" indent="-285750" algn="l" rtl="0">
              <a:lnSpc>
                <a:spcPct val="150000"/>
              </a:lnSpc>
              <a:spcBef>
                <a:spcPts val="0"/>
              </a:spcBef>
              <a:spcAft>
                <a:spcPts val="0"/>
              </a:spcAft>
              <a:buFont typeface="Wingdings" panose="05000000000000000000" pitchFamily="2" charset="2"/>
              <a:buChar char="§"/>
            </a:pPr>
            <a:r>
              <a:rPr lang="en" sz="1600" u="sng" dirty="0">
                <a:solidFill>
                  <a:schemeClr val="bg1"/>
                </a:solidFill>
                <a:latin typeface="Arial" panose="020B0604020202020204" pitchFamily="34" charset="0"/>
                <a:ea typeface="Barlow Light"/>
                <a:cs typeface="Arial" panose="020B0604020202020204" pitchFamily="34" charset="0"/>
                <a:sym typeface="Barlow Light"/>
                <a:hlinkClick r:id="rId5">
                  <a:extLst>
                    <a:ext uri="{A12FA001-AC4F-418D-AE19-62706E023703}">
                      <ahyp:hlinkClr xmlns:ahyp="http://schemas.microsoft.com/office/drawing/2018/hyperlinkcolor" val="tx"/>
                    </a:ext>
                  </a:extLst>
                </a:hlinkClick>
              </a:rPr>
              <a:t>Cacti Github</a:t>
            </a:r>
            <a:endParaRPr lang="en" sz="1600" u="sng" dirty="0">
              <a:solidFill>
                <a:schemeClr val="bg1"/>
              </a:solidFill>
              <a:latin typeface="Arial" panose="020B0604020202020204" pitchFamily="34" charset="0"/>
              <a:ea typeface="Barlow Light"/>
              <a:cs typeface="Arial" panose="020B0604020202020204" pitchFamily="34" charset="0"/>
              <a:sym typeface="Barlow Light"/>
            </a:endParaRPr>
          </a:p>
          <a:p>
            <a:pPr marL="285750" indent="-285750">
              <a:lnSpc>
                <a:spcPct val="150000"/>
              </a:lnSpc>
              <a:buFont typeface="Wingdings" panose="05000000000000000000" pitchFamily="2" charset="2"/>
              <a:buChar char="§"/>
            </a:pPr>
            <a:r>
              <a:rPr lang="en-US" altLang="en-US" sz="1600" dirty="0">
                <a:solidFill>
                  <a:schemeClr val="bg1"/>
                </a:solidFill>
                <a:hlinkClick r:id="rId6">
                  <a:extLst>
                    <a:ext uri="{A12FA001-AC4F-418D-AE19-62706E023703}">
                      <ahyp:hlinkClr xmlns:ahyp="http://schemas.microsoft.com/office/drawing/2018/hyperlinkcolor" val="tx"/>
                    </a:ext>
                  </a:extLst>
                </a:hlinkClick>
              </a:rPr>
              <a:t>Cacti Web Site</a:t>
            </a:r>
            <a:endParaRPr lang="en-US" altLang="en-US" sz="1600" dirty="0">
              <a:solidFill>
                <a:schemeClr val="bg1"/>
              </a:solidFill>
            </a:endParaRPr>
          </a:p>
          <a:p>
            <a:pPr marL="285750" indent="-285750">
              <a:lnSpc>
                <a:spcPct val="150000"/>
              </a:lnSpc>
              <a:buFont typeface="Wingdings" panose="05000000000000000000" pitchFamily="2" charset="2"/>
              <a:buChar char="§"/>
            </a:pPr>
            <a:r>
              <a:rPr lang="en-US" altLang="en-US" sz="1600" dirty="0">
                <a:solidFill>
                  <a:schemeClr val="bg1"/>
                </a:solidFill>
                <a:hlinkClick r:id="rId7">
                  <a:extLst>
                    <a:ext uri="{A12FA001-AC4F-418D-AE19-62706E023703}">
                      <ahyp:hlinkClr xmlns:ahyp="http://schemas.microsoft.com/office/drawing/2018/hyperlinkcolor" val="tx"/>
                    </a:ext>
                  </a:extLst>
                </a:hlinkClick>
              </a:rPr>
              <a:t>Cacti Discussion Group</a:t>
            </a:r>
            <a:endParaRPr lang="en" sz="1500" u="sng" dirty="0">
              <a:solidFill>
                <a:schemeClr val="bg1"/>
              </a:solidFill>
              <a:latin typeface="Barlow Light"/>
              <a:ea typeface="Barlow Light"/>
              <a:cs typeface="Barlow Light"/>
              <a:sym typeface="Barlow Light"/>
            </a:endParaRPr>
          </a:p>
          <a:p>
            <a:pPr marL="285750" lvl="0" indent="-285750" algn="l" rtl="0">
              <a:lnSpc>
                <a:spcPct val="150000"/>
              </a:lnSpc>
              <a:spcBef>
                <a:spcPts val="0"/>
              </a:spcBef>
              <a:spcAft>
                <a:spcPts val="0"/>
              </a:spcAft>
              <a:buFont typeface="Wingdings" panose="05000000000000000000" pitchFamily="2" charset="2"/>
              <a:buChar char="§"/>
            </a:pPr>
            <a:r>
              <a:rPr lang="en" sz="1500" u="sng" dirty="0">
                <a:solidFill>
                  <a:schemeClr val="lt1"/>
                </a:solidFill>
                <a:latin typeface="+mj-lt"/>
                <a:ea typeface="Barlow Light"/>
                <a:cs typeface="Barlow Light"/>
                <a:sym typeface="Barlow Light"/>
                <a:hlinkClick r:id="rId8">
                  <a:extLst>
                    <a:ext uri="{A12FA001-AC4F-418D-AE19-62706E023703}">
                      <ahyp:hlinkClr xmlns:ahyp="http://schemas.microsoft.com/office/drawing/2018/hyperlinkcolor" val="tx"/>
                    </a:ext>
                  </a:extLst>
                </a:hlinkClick>
              </a:rPr>
              <a:t>https://www.perplexity.ai/search/cacte-network-monitoring-tool-kl_4XCOjSwanahY.TvnWjw</a:t>
            </a:r>
            <a:endParaRPr sz="1500" dirty="0">
              <a:solidFill>
                <a:schemeClr val="lt1"/>
              </a:solidFill>
              <a:latin typeface="+mj-lt"/>
              <a:ea typeface="Barlow Light"/>
              <a:cs typeface="Barlow Light"/>
              <a:sym typeface="Barlow Light"/>
            </a:endParaRPr>
          </a:p>
          <a:p>
            <a:pPr marL="285750" lvl="0" indent="-285750" algn="l" rtl="0">
              <a:lnSpc>
                <a:spcPct val="150000"/>
              </a:lnSpc>
              <a:spcBef>
                <a:spcPts val="0"/>
              </a:spcBef>
              <a:spcAft>
                <a:spcPts val="0"/>
              </a:spcAft>
              <a:buFont typeface="Wingdings" panose="05000000000000000000" pitchFamily="2" charset="2"/>
              <a:buChar char="§"/>
            </a:pPr>
            <a:r>
              <a:rPr lang="en" sz="1500" u="sng" dirty="0">
                <a:solidFill>
                  <a:schemeClr val="lt1"/>
                </a:solidFill>
                <a:latin typeface="+mj-lt"/>
                <a:ea typeface="Barlow Light"/>
                <a:cs typeface="Barlow Light"/>
                <a:sym typeface="Barlow Light"/>
                <a:hlinkClick r:id="rId9">
                  <a:extLst>
                    <a:ext uri="{A12FA001-AC4F-418D-AE19-62706E023703}">
                      <ahyp:hlinkClr xmlns:ahyp="http://schemas.microsoft.com/office/drawing/2018/hyperlinkcolor" val="tx"/>
                    </a:ext>
                  </a:extLst>
                </a:hlinkClick>
              </a:rPr>
              <a:t>https://last9.io/blog/essentials-of-snmp-monitoring/</a:t>
            </a:r>
            <a:endParaRPr sz="1500" dirty="0">
              <a:solidFill>
                <a:schemeClr val="lt1"/>
              </a:solidFill>
              <a:latin typeface="+mj-l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3"/>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Download Path</a:t>
            </a:r>
            <a:endParaRPr dirty="0"/>
          </a:p>
        </p:txBody>
      </p:sp>
      <p:sp>
        <p:nvSpPr>
          <p:cNvPr id="409" name="Google Shape;409;p6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Cacti is available in multiple formats </a:t>
            </a:r>
            <a:endParaRPr dirty="0"/>
          </a:p>
        </p:txBody>
      </p:sp>
      <p:sp>
        <p:nvSpPr>
          <p:cNvPr id="410" name="Google Shape;410;p6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sz="1200" b="1" dirty="0">
                <a:solidFill>
                  <a:schemeClr val="lt1"/>
                </a:solidFill>
                <a:latin typeface="Arial"/>
                <a:ea typeface="Arial"/>
                <a:cs typeface="Arial"/>
                <a:sym typeface="Arial"/>
              </a:rPr>
              <a:t>Source Code :</a:t>
            </a:r>
            <a:r>
              <a:rPr lang="en" sz="1100" dirty="0">
                <a:solidFill>
                  <a:schemeClr val="lt1"/>
                </a:solidFill>
                <a:latin typeface="Arial"/>
                <a:ea typeface="Arial"/>
                <a:cs typeface="Arial"/>
                <a:sym typeface="Arial"/>
              </a:rPr>
              <a:t> Cacti GitHub Repository</a:t>
            </a:r>
            <a:endParaRPr dirty="0">
              <a:solidFill>
                <a:schemeClr val="lt1"/>
              </a:solidFill>
            </a:endParaRPr>
          </a:p>
          <a:p>
            <a:pPr marL="457200" lvl="0" indent="-342900" algn="l" rtl="0">
              <a:spcBef>
                <a:spcPts val="0"/>
              </a:spcBef>
              <a:spcAft>
                <a:spcPts val="0"/>
              </a:spcAft>
              <a:buClr>
                <a:schemeClr val="lt1"/>
              </a:buClr>
              <a:buSzPts val="1800"/>
              <a:buChar char="●"/>
            </a:pPr>
            <a:r>
              <a:rPr lang="en" sz="1100" b="1" dirty="0">
                <a:solidFill>
                  <a:schemeClr val="lt1"/>
                </a:solidFill>
                <a:latin typeface="Arial"/>
                <a:ea typeface="Arial"/>
                <a:cs typeface="Arial"/>
                <a:sym typeface="Arial"/>
              </a:rPr>
              <a:t>Debian/Ubuntu :</a:t>
            </a:r>
            <a:r>
              <a:rPr lang="en" sz="1100" dirty="0">
                <a:solidFill>
                  <a:schemeClr val="lt1"/>
                </a:solidFill>
                <a:latin typeface="Arial"/>
                <a:ea typeface="Arial"/>
                <a:cs typeface="Arial"/>
                <a:sym typeface="Arial"/>
              </a:rPr>
              <a:t>  apt-get install cacti </a:t>
            </a:r>
            <a:endParaRPr dirty="0">
              <a:solidFill>
                <a:schemeClr val="lt1"/>
              </a:solidFill>
            </a:endParaRPr>
          </a:p>
          <a:p>
            <a:pPr marL="457200" lvl="0" indent="-342900" algn="l" rtl="0">
              <a:spcBef>
                <a:spcPts val="0"/>
              </a:spcBef>
              <a:spcAft>
                <a:spcPts val="0"/>
              </a:spcAft>
              <a:buClr>
                <a:schemeClr val="lt1"/>
              </a:buClr>
              <a:buSzPts val="1800"/>
              <a:buChar char="●"/>
            </a:pPr>
            <a:r>
              <a:rPr lang="en" sz="1100" b="1" dirty="0">
                <a:solidFill>
                  <a:schemeClr val="lt1"/>
                </a:solidFill>
                <a:latin typeface="Arial"/>
                <a:ea typeface="Arial"/>
                <a:cs typeface="Arial"/>
                <a:sym typeface="Arial"/>
              </a:rPr>
              <a:t> RedHat/CentOS/Fedora yum :</a:t>
            </a:r>
            <a:r>
              <a:rPr lang="en" sz="1100" dirty="0">
                <a:solidFill>
                  <a:schemeClr val="lt1"/>
                </a:solidFill>
                <a:latin typeface="Arial"/>
                <a:ea typeface="Arial"/>
                <a:cs typeface="Arial"/>
                <a:sym typeface="Arial"/>
              </a:rPr>
              <a:t> install cacti or dnf install cacti SUSE Windows Available via Yast or SUSE media Dedicated installer from the official Cacti website</a:t>
            </a:r>
            <a:endParaRPr dirty="0">
              <a:solidFill>
                <a:schemeClr val="lt1"/>
              </a:solidFill>
            </a:endParaRPr>
          </a:p>
        </p:txBody>
      </p:sp>
      <p:pic>
        <p:nvPicPr>
          <p:cNvPr id="411" name="Google Shape;411;p63"/>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4"/>
          <p:cNvSpPr txBox="1">
            <a:spLocks noGrp="1"/>
          </p:cNvSpPr>
          <p:nvPr>
            <p:ph type="title"/>
          </p:nvPr>
        </p:nvSpPr>
        <p:spPr>
          <a:xfrm>
            <a:off x="400500" y="37865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A5E872"/>
                </a:solidFill>
              </a:rPr>
              <a:t>Target Platform</a:t>
            </a:r>
            <a:endParaRPr dirty="0">
              <a:solidFill>
                <a:srgbClr val="A5E872"/>
              </a:solidFill>
            </a:endParaRPr>
          </a:p>
        </p:txBody>
      </p:sp>
      <p:pic>
        <p:nvPicPr>
          <p:cNvPr id="417" name="Google Shape;417;p64"/>
          <p:cNvPicPr preferRelativeResize="0"/>
          <p:nvPr/>
        </p:nvPicPr>
        <p:blipFill>
          <a:blip r:embed="rId3">
            <a:alphaModFix/>
          </a:blip>
          <a:stretch>
            <a:fillRect/>
          </a:stretch>
        </p:blipFill>
        <p:spPr>
          <a:xfrm>
            <a:off x="632212" y="2135561"/>
            <a:ext cx="7879575" cy="1899225"/>
          </a:xfrm>
          <a:prstGeom prst="rect">
            <a:avLst/>
          </a:prstGeom>
          <a:noFill/>
          <a:ln>
            <a:noFill/>
          </a:ln>
        </p:spPr>
      </p:pic>
      <p:pic>
        <p:nvPicPr>
          <p:cNvPr id="418" name="Google Shape;418;p64"/>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5"/>
          <p:cNvSpPr txBox="1">
            <a:spLocks noGrp="1"/>
          </p:cNvSpPr>
          <p:nvPr>
            <p:ph type="title"/>
          </p:nvPr>
        </p:nvSpPr>
        <p:spPr>
          <a:xfrm>
            <a:off x="172025" y="526350"/>
            <a:ext cx="8714100" cy="170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b="1" dirty="0">
                <a:solidFill>
                  <a:schemeClr val="dk1"/>
                </a:solidFill>
              </a:rPr>
              <a:t>Installation Procedure :</a:t>
            </a:r>
            <a:r>
              <a:rPr lang="en" sz="3200" dirty="0"/>
              <a:t> </a:t>
            </a:r>
            <a:r>
              <a:rPr lang="en" sz="2800" dirty="0"/>
              <a:t>System Pre-requirements</a:t>
            </a:r>
            <a:endParaRPr sz="2800" dirty="0"/>
          </a:p>
        </p:txBody>
      </p:sp>
      <p:pic>
        <p:nvPicPr>
          <p:cNvPr id="424" name="Google Shape;424;p65"/>
          <p:cNvPicPr preferRelativeResize="0"/>
          <p:nvPr/>
        </p:nvPicPr>
        <p:blipFill>
          <a:blip r:embed="rId3">
            <a:alphaModFix/>
          </a:blip>
          <a:stretch>
            <a:fillRect/>
          </a:stretch>
        </p:blipFill>
        <p:spPr>
          <a:xfrm>
            <a:off x="495237" y="2117451"/>
            <a:ext cx="8067675" cy="1586600"/>
          </a:xfrm>
          <a:prstGeom prst="rect">
            <a:avLst/>
          </a:prstGeom>
          <a:noFill/>
          <a:ln>
            <a:noFill/>
          </a:ln>
        </p:spPr>
      </p:pic>
      <p:pic>
        <p:nvPicPr>
          <p:cNvPr id="425" name="Google Shape;425;p65"/>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6"/>
          <p:cNvSpPr txBox="1">
            <a:spLocks noGrp="1"/>
          </p:cNvSpPr>
          <p:nvPr>
            <p:ph type="title"/>
          </p:nvPr>
        </p:nvSpPr>
        <p:spPr>
          <a:xfrm>
            <a:off x="480500" y="11145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Arial"/>
                <a:ea typeface="Arial"/>
                <a:cs typeface="Arial"/>
                <a:sym typeface="Arial"/>
              </a:rPr>
              <a:t>Installation: Ubuntu 24.04 LTS</a:t>
            </a:r>
            <a:endParaRPr sz="1900"/>
          </a:p>
        </p:txBody>
      </p:sp>
      <p:pic>
        <p:nvPicPr>
          <p:cNvPr id="431" name="Google Shape;431;p66"/>
          <p:cNvPicPr preferRelativeResize="0"/>
          <p:nvPr/>
        </p:nvPicPr>
        <p:blipFill rotWithShape="1">
          <a:blip r:embed="rId3">
            <a:alphaModFix/>
          </a:blip>
          <a:srcRect l="19650" r="21125"/>
          <a:stretch/>
        </p:blipFill>
        <p:spPr>
          <a:xfrm>
            <a:off x="8631300" y="4423932"/>
            <a:ext cx="369800" cy="624418"/>
          </a:xfrm>
          <a:prstGeom prst="rect">
            <a:avLst/>
          </a:prstGeom>
          <a:noFill/>
          <a:ln>
            <a:noFill/>
          </a:ln>
        </p:spPr>
      </p:pic>
      <p:sp>
        <p:nvSpPr>
          <p:cNvPr id="432" name="Google Shape;432;p66"/>
          <p:cNvSpPr txBox="1"/>
          <p:nvPr/>
        </p:nvSpPr>
        <p:spPr>
          <a:xfrm>
            <a:off x="1132400" y="724650"/>
            <a:ext cx="68976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Available in RPM form and packages for Gentoo, Red Hat, Fedora, SuSE, FreeBSD, etc.</a:t>
            </a:r>
            <a:endParaRPr/>
          </a:p>
          <a:p>
            <a:pPr marL="0" lvl="0" indent="0" algn="l" rtl="0">
              <a:spcBef>
                <a:spcPts val="0"/>
              </a:spcBef>
              <a:spcAft>
                <a:spcPts val="0"/>
              </a:spcAft>
              <a:buNone/>
            </a:pPr>
            <a:r>
              <a:rPr lang="en"/>
              <a:t>It is necessary to install cacti separately if you wish to use this for larger installations. Again, this code has not been formally measured for improved performance.</a:t>
            </a:r>
            <a:endParaRPr/>
          </a:p>
          <a:p>
            <a:pPr marL="0" lvl="0" indent="0" algn="l" rtl="0">
              <a:spcBef>
                <a:spcPts val="0"/>
              </a:spcBef>
              <a:spcAft>
                <a:spcPts val="0"/>
              </a:spcAft>
              <a:buNone/>
            </a:pPr>
            <a:r>
              <a:rPr lang="en"/>
              <a:t>In Ubuntu/Debian…</a:t>
            </a:r>
            <a:br>
              <a:rPr lang="en"/>
            </a:br>
            <a:endParaRPr/>
          </a:p>
          <a:p>
            <a:pPr marL="0" lvl="0" indent="0" algn="l" rtl="0">
              <a:spcBef>
                <a:spcPts val="0"/>
              </a:spcBef>
              <a:spcAft>
                <a:spcPts val="0"/>
              </a:spcAft>
              <a:buNone/>
            </a:pPr>
            <a:r>
              <a:rPr lang="en"/>
              <a:t>sudo apt-get install cacti</a:t>
            </a:r>
            <a:endParaRPr/>
          </a:p>
        </p:txBody>
      </p:sp>
      <p:pic>
        <p:nvPicPr>
          <p:cNvPr id="433" name="Google Shape;433;p66" title="cacti 0.png"/>
          <p:cNvPicPr preferRelativeResize="0"/>
          <p:nvPr/>
        </p:nvPicPr>
        <p:blipFill>
          <a:blip r:embed="rId4">
            <a:alphaModFix/>
          </a:blip>
          <a:stretch>
            <a:fillRect/>
          </a:stretch>
        </p:blipFill>
        <p:spPr>
          <a:xfrm>
            <a:off x="850888" y="2571750"/>
            <a:ext cx="7460626" cy="1828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7"/>
          <p:cNvSpPr txBox="1">
            <a:spLocks noGrp="1"/>
          </p:cNvSpPr>
          <p:nvPr>
            <p:ph type="title"/>
          </p:nvPr>
        </p:nvSpPr>
        <p:spPr>
          <a:xfrm>
            <a:off x="311700" y="1222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a:latin typeface="Arial"/>
                <a:ea typeface="Arial"/>
                <a:cs typeface="Arial"/>
                <a:sym typeface="Arial"/>
              </a:rPr>
              <a:t>Installation 2</a:t>
            </a:r>
            <a:endParaRPr sz="2800"/>
          </a:p>
        </p:txBody>
      </p:sp>
      <p:pic>
        <p:nvPicPr>
          <p:cNvPr id="439" name="Google Shape;439;p67"/>
          <p:cNvPicPr preferRelativeResize="0"/>
          <p:nvPr/>
        </p:nvPicPr>
        <p:blipFill>
          <a:blip r:embed="rId3">
            <a:alphaModFix/>
          </a:blip>
          <a:stretch>
            <a:fillRect/>
          </a:stretch>
        </p:blipFill>
        <p:spPr>
          <a:xfrm>
            <a:off x="152400" y="887800"/>
            <a:ext cx="8839201" cy="3343465"/>
          </a:xfrm>
          <a:prstGeom prst="rect">
            <a:avLst/>
          </a:prstGeom>
          <a:noFill/>
          <a:ln>
            <a:noFill/>
          </a:ln>
        </p:spPr>
      </p:pic>
      <p:sp>
        <p:nvSpPr>
          <p:cNvPr id="440" name="Google Shape;440;p67"/>
          <p:cNvSpPr txBox="1"/>
          <p:nvPr/>
        </p:nvSpPr>
        <p:spPr>
          <a:xfrm>
            <a:off x="1864500" y="4383675"/>
            <a:ext cx="54150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000">
                <a:solidFill>
                  <a:schemeClr val="dk1"/>
                </a:solidFill>
              </a:rPr>
              <a:t>Use the workshop password</a:t>
            </a:r>
            <a:endParaRPr sz="2000">
              <a:solidFill>
                <a:schemeClr val="dk1"/>
              </a:solidFill>
            </a:endParaRPr>
          </a:p>
        </p:txBody>
      </p:sp>
      <p:pic>
        <p:nvPicPr>
          <p:cNvPr id="441" name="Google Shape;441;p67"/>
          <p:cNvPicPr preferRelativeResize="0"/>
          <p:nvPr/>
        </p:nvPicPr>
        <p:blipFill rotWithShape="1">
          <a:blip r:embed="rId4">
            <a:alphaModFix/>
          </a:blip>
          <a:srcRect l="19650" r="21125"/>
          <a:stretch/>
        </p:blipFill>
        <p:spPr>
          <a:xfrm>
            <a:off x="8631300" y="4423932"/>
            <a:ext cx="369800" cy="624418"/>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TotalTime>
  <Words>1483</Words>
  <Application>Microsoft Office PowerPoint</Application>
  <PresentationFormat>On-screen Show (16:9)</PresentationFormat>
  <Paragraphs>178</Paragraphs>
  <Slides>40</Slides>
  <Notes>40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40</vt:i4>
      </vt:variant>
    </vt:vector>
  </HeadingPairs>
  <TitlesOfParts>
    <vt:vector size="56" baseType="lpstr">
      <vt:lpstr>Lucida Grande</vt:lpstr>
      <vt:lpstr>Barlow Medium</vt:lpstr>
      <vt:lpstr>Hepta Slab Light</vt:lpstr>
      <vt:lpstr>Roboto SemiBold</vt:lpstr>
      <vt:lpstr>Verdana</vt:lpstr>
      <vt:lpstr>Barlow</vt:lpstr>
      <vt:lpstr>Old Standard TT</vt:lpstr>
      <vt:lpstr>Hepta Slab Medium</vt:lpstr>
      <vt:lpstr>Barlow ExtraLight</vt:lpstr>
      <vt:lpstr>Arial</vt:lpstr>
      <vt:lpstr>Hepta Slab</vt:lpstr>
      <vt:lpstr>Roboto</vt:lpstr>
      <vt:lpstr>Wingdings</vt:lpstr>
      <vt:lpstr>Barlow Light</vt:lpstr>
      <vt:lpstr>Paperback</vt:lpstr>
      <vt:lpstr>Strategy Plan</vt:lpstr>
      <vt:lpstr>Cacti</vt:lpstr>
      <vt:lpstr>Purpose</vt:lpstr>
      <vt:lpstr>Purpose</vt:lpstr>
      <vt:lpstr>Purpose</vt:lpstr>
      <vt:lpstr>Download Path</vt:lpstr>
      <vt:lpstr>Target Platform</vt:lpstr>
      <vt:lpstr>Installation Procedure : System Pre-requirements</vt:lpstr>
      <vt:lpstr>Installation: Ubuntu 24.04 LTS</vt:lpstr>
      <vt:lpstr>Installation 2</vt:lpstr>
      <vt:lpstr>Installation 3</vt:lpstr>
      <vt:lpstr>Installation 4</vt:lpstr>
      <vt:lpstr>Installation 5</vt:lpstr>
      <vt:lpstr>Installation 6</vt:lpstr>
      <vt:lpstr>Installation 7</vt:lpstr>
      <vt:lpstr>Installation 8</vt:lpstr>
      <vt:lpstr>Installation 9</vt:lpstr>
      <vt:lpstr>cacti: Installation</vt:lpstr>
      <vt:lpstr>cacti: First Login</vt:lpstr>
      <vt:lpstr>cacti: final page after login</vt:lpstr>
      <vt:lpstr>Configuration and Running the Tool</vt:lpstr>
      <vt:lpstr>Configuration and Running the Tool</vt:lpstr>
      <vt:lpstr>Configuration and Running the Tool</vt:lpstr>
      <vt:lpstr>Generating Graphs using cacti</vt:lpstr>
      <vt:lpstr>1. Add Devices : 1</vt:lpstr>
      <vt:lpstr>1. Add Devices :  2</vt:lpstr>
      <vt:lpstr>1. Add Devices : 3</vt:lpstr>
      <vt:lpstr>1. Add Devices : 4</vt:lpstr>
      <vt:lpstr>2. Create Graphics : Step 1</vt:lpstr>
      <vt:lpstr>2. Create Graphics : Step 2</vt:lpstr>
      <vt:lpstr>3. View Graphics</vt:lpstr>
      <vt:lpstr>3. View Graphics</vt:lpstr>
      <vt:lpstr>3. View Graphics - Expamples</vt:lpstr>
      <vt:lpstr>Case studies</vt:lpstr>
      <vt:lpstr>Wireless Network Optimization</vt:lpstr>
      <vt:lpstr>Wireless Network Optimization</vt:lpstr>
      <vt:lpstr>E-commerce Performance Scaling</vt:lpstr>
      <vt:lpstr>Drawbacks</vt:lpstr>
      <vt:lpstr>6. Drawbacks of the Tool</vt:lpstr>
      <vt:lpstr>   LIMITED SUPPORT FOR NON LINUX SYSTEM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ALOK RANJAN</dc:creator>
  <cp:lastModifiedBy>ALOK RANJAN</cp:lastModifiedBy>
  <cp:revision>11</cp:revision>
  <dcterms:modified xsi:type="dcterms:W3CDTF">2025-03-24T18:37:46Z</dcterms:modified>
</cp:coreProperties>
</file>